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71" r:id="rId7"/>
    <p:sldId id="261" r:id="rId8"/>
    <p:sldId id="269" r:id="rId9"/>
    <p:sldId id="263" r:id="rId10"/>
    <p:sldId id="267" r:id="rId11"/>
    <p:sldId id="262" r:id="rId12"/>
    <p:sldId id="272" r:id="rId13"/>
    <p:sldId id="273" r:id="rId14"/>
    <p:sldId id="276" r:id="rId15"/>
    <p:sldId id="275" r:id="rId16"/>
    <p:sldId id="278" r:id="rId17"/>
    <p:sldId id="265" r:id="rId18"/>
  </p:sldIdLst>
  <p:sldSz cx="18288000" cy="10287000"/>
  <p:notesSz cx="6858000" cy="9144000"/>
  <p:embeddedFontLst>
    <p:embeddedFont>
      <p:font typeface="Inter Heavy" panose="020B0604020202020204" charset="0"/>
      <p:regular r:id="rId19"/>
      <p:bold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B350F-AAB3-9986-7F32-319A09D0F946}" v="46" dt="2024-11-22T03:26:12.605"/>
    <p1510:client id="{138E13D5-B86F-0987-80EA-6AC898993A7C}" v="3" dt="2024-11-22T03:05:40.843"/>
    <p1510:client id="{252E87D8-80AB-4A72-64D9-D9D95BCC9FAA}" v="84" dt="2024-11-22T07:00:36.848"/>
    <p1510:client id="{261167A2-BC7F-7077-A232-750938044F74}" v="91" dt="2024-11-22T04:29:43.314"/>
    <p1510:client id="{2EA2BAD0-AF54-9FC8-7319-EB9826969DA3}" v="49" dt="2024-11-22T03:04:41.575"/>
    <p1510:client id="{ADDF2546-92F6-474E-9B35-2D52876C88BA}" v="15" dt="2024-11-22T01:26:04.323"/>
    <p1510:client id="{B01A9551-79A2-24A4-5D37-AD8D9FE232A6}" v="48" dt="2024-11-22T05:44:53.257"/>
    <p1510:client id="{C1CD9583-FE77-1CF2-446E-7AA5A976F859}" v="251" dt="2024-11-22T03:54:56.454"/>
    <p1510:client id="{C677E1D9-3A6A-ABD3-A6E3-D1B3EB20E58F}" v="1653" dt="2024-11-22T04:35:19.613"/>
    <p1510:client id="{C960AAB0-9D3B-A12B-92E8-B3EF177D73D7}" v="444" dt="2024-11-22T05:51:20.432"/>
    <p1510:client id="{D32C45D8-488A-4DE1-B172-4FACFECD13A6}" v="2" dt="2024-11-22T19:15:44.722"/>
    <p1510:client id="{D9618CA3-8592-46B8-B2C4-ABD0BF54275E}" v="30" dt="2024-11-22T03:33:32.117"/>
    <p1510:client id="{E2FD7FC9-E8C3-7F1C-6FED-815CEAA293A2}" v="1" dt="2024-11-22T03:54:10.161"/>
    <p1510:client id="{E6DEADE1-25CF-5FE0-0CC2-8523640B204B}" v="63" dt="2024-11-22T04:17:19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as, Anand M" userId="S::anandvya@iastate.edu::8df93961-e167-4de6-aa3e-7c77c1758ee1" providerId="AD" clId="Web-{080B350F-AAB3-9986-7F32-319A09D0F946}"/>
    <pc:docChg chg="addSld modSld sldOrd">
      <pc:chgData name="Vyas, Anand M" userId="S::anandvya@iastate.edu::8df93961-e167-4de6-aa3e-7c77c1758ee1" providerId="AD" clId="Web-{080B350F-AAB3-9986-7F32-319A09D0F946}" dt="2024-11-22T03:26:12.605" v="44" actId="1076"/>
      <pc:docMkLst>
        <pc:docMk/>
      </pc:docMkLst>
      <pc:sldChg chg="modSp">
        <pc:chgData name="Vyas, Anand M" userId="S::anandvya@iastate.edu::8df93961-e167-4de6-aa3e-7c77c1758ee1" providerId="AD" clId="Web-{080B350F-AAB3-9986-7F32-319A09D0F946}" dt="2024-11-22T03:26:12.605" v="44" actId="1076"/>
        <pc:sldMkLst>
          <pc:docMk/>
          <pc:sldMk cId="0" sldId="260"/>
        </pc:sldMkLst>
        <pc:spChg chg="mod">
          <ac:chgData name="Vyas, Anand M" userId="S::anandvya@iastate.edu::8df93961-e167-4de6-aa3e-7c77c1758ee1" providerId="AD" clId="Web-{080B350F-AAB3-9986-7F32-319A09D0F946}" dt="2024-11-22T03:25:56.651" v="42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Vyas, Anand M" userId="S::anandvya@iastate.edu::8df93961-e167-4de6-aa3e-7c77c1758ee1" providerId="AD" clId="Web-{080B350F-AAB3-9986-7F32-319A09D0F946}" dt="2024-11-22T03:25:39.447" v="37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Vyas, Anand M" userId="S::anandvya@iastate.edu::8df93961-e167-4de6-aa3e-7c77c1758ee1" providerId="AD" clId="Web-{080B350F-AAB3-9986-7F32-319A09D0F946}" dt="2024-11-22T03:26:08.823" v="43" actId="1076"/>
          <ac:spMkLst>
            <pc:docMk/>
            <pc:sldMk cId="0" sldId="260"/>
            <ac:spMk id="22" creationId="{155ECF50-E623-5FA1-FB37-64B00D0C400D}"/>
          </ac:spMkLst>
        </pc:spChg>
        <pc:grpChg chg="mod">
          <ac:chgData name="Vyas, Anand M" userId="S::anandvya@iastate.edu::8df93961-e167-4de6-aa3e-7c77c1758ee1" providerId="AD" clId="Web-{080B350F-AAB3-9986-7F32-319A09D0F946}" dt="2024-11-22T03:25:48.853" v="39" actId="1076"/>
          <ac:grpSpMkLst>
            <pc:docMk/>
            <pc:sldMk cId="0" sldId="260"/>
            <ac:grpSpMk id="2" creationId="{00000000-0000-0000-0000-000000000000}"/>
          </ac:grpSpMkLst>
        </pc:grpChg>
        <pc:graphicFrameChg chg="mod">
          <ac:chgData name="Vyas, Anand M" userId="S::anandvya@iastate.edu::8df93961-e167-4de6-aa3e-7c77c1758ee1" providerId="AD" clId="Web-{080B350F-AAB3-9986-7F32-319A09D0F946}" dt="2024-11-22T03:26:12.605" v="44" actId="1076"/>
          <ac:graphicFrameMkLst>
            <pc:docMk/>
            <pc:sldMk cId="0" sldId="260"/>
            <ac:graphicFrameMk id="20" creationId="{DC4A6674-07F3-0114-E0D4-4DC65DA33F29}"/>
          </ac:graphicFrameMkLst>
        </pc:graphicFrameChg>
      </pc:sldChg>
      <pc:sldChg chg="delSp ord">
        <pc:chgData name="Vyas, Anand M" userId="S::anandvya@iastate.edu::8df93961-e167-4de6-aa3e-7c77c1758ee1" providerId="AD" clId="Web-{080B350F-AAB3-9986-7F32-319A09D0F946}" dt="2024-11-22T03:25:02.929" v="33"/>
        <pc:sldMkLst>
          <pc:docMk/>
          <pc:sldMk cId="0" sldId="264"/>
        </pc:sldMkLst>
        <pc:spChg chg="del">
          <ac:chgData name="Vyas, Anand M" userId="S::anandvya@iastate.edu::8df93961-e167-4de6-aa3e-7c77c1758ee1" providerId="AD" clId="Web-{080B350F-AAB3-9986-7F32-319A09D0F946}" dt="2024-11-22T03:24:53.819" v="32"/>
          <ac:spMkLst>
            <pc:docMk/>
            <pc:sldMk cId="0" sldId="264"/>
            <ac:spMk id="20" creationId="{00000000-0000-0000-0000-000000000000}"/>
          </ac:spMkLst>
        </pc:spChg>
        <pc:spChg chg="del">
          <ac:chgData name="Vyas, Anand M" userId="S::anandvya@iastate.edu::8df93961-e167-4de6-aa3e-7c77c1758ee1" providerId="AD" clId="Web-{080B350F-AAB3-9986-7F32-319A09D0F946}" dt="2024-11-22T03:24:51.053" v="31"/>
          <ac:spMkLst>
            <pc:docMk/>
            <pc:sldMk cId="0" sldId="264"/>
            <ac:spMk id="25" creationId="{F4051512-8653-01F8-0F32-876B6393AC9D}"/>
          </ac:spMkLst>
        </pc:spChg>
      </pc:sldChg>
      <pc:sldChg chg="delSp">
        <pc:chgData name="Vyas, Anand M" userId="S::anandvya@iastate.edu::8df93961-e167-4de6-aa3e-7c77c1758ee1" providerId="AD" clId="Web-{080B350F-AAB3-9986-7F32-319A09D0F946}" dt="2024-11-22T03:23:43.002" v="29"/>
        <pc:sldMkLst>
          <pc:docMk/>
          <pc:sldMk cId="4180313317" sldId="268"/>
        </pc:sldMkLst>
        <pc:spChg chg="del">
          <ac:chgData name="Vyas, Anand M" userId="S::anandvya@iastate.edu::8df93961-e167-4de6-aa3e-7c77c1758ee1" providerId="AD" clId="Web-{080B350F-AAB3-9986-7F32-319A09D0F946}" dt="2024-11-22T03:23:43.002" v="29"/>
          <ac:spMkLst>
            <pc:docMk/>
            <pc:sldMk cId="4180313317" sldId="268"/>
            <ac:spMk id="15" creationId="{0EDE2389-F4B2-F77D-9A7B-FDEDF252536F}"/>
          </ac:spMkLst>
        </pc:spChg>
      </pc:sldChg>
      <pc:sldChg chg="ord">
        <pc:chgData name="Vyas, Anand M" userId="S::anandvya@iastate.edu::8df93961-e167-4de6-aa3e-7c77c1758ee1" providerId="AD" clId="Web-{080B350F-AAB3-9986-7F32-319A09D0F946}" dt="2024-11-22T03:24:37.224" v="30"/>
        <pc:sldMkLst>
          <pc:docMk/>
          <pc:sldMk cId="3202619055" sldId="269"/>
        </pc:sldMkLst>
      </pc:sldChg>
      <pc:sldChg chg="modSp">
        <pc:chgData name="Vyas, Anand M" userId="S::anandvya@iastate.edu::8df93961-e167-4de6-aa3e-7c77c1758ee1" providerId="AD" clId="Web-{080B350F-AAB3-9986-7F32-319A09D0F946}" dt="2024-11-22T03:23:25.611" v="28" actId="1076"/>
        <pc:sldMkLst>
          <pc:docMk/>
          <pc:sldMk cId="3328078133" sldId="272"/>
        </pc:sldMkLst>
        <pc:picChg chg="mod">
          <ac:chgData name="Vyas, Anand M" userId="S::anandvya@iastate.edu::8df93961-e167-4de6-aa3e-7c77c1758ee1" providerId="AD" clId="Web-{080B350F-AAB3-9986-7F32-319A09D0F946}" dt="2024-11-22T03:23:25.611" v="28" actId="1076"/>
          <ac:picMkLst>
            <pc:docMk/>
            <pc:sldMk cId="3328078133" sldId="272"/>
            <ac:picMk id="11" creationId="{42D606AD-4B4D-8692-D175-0615C5AFE775}"/>
          </ac:picMkLst>
        </pc:picChg>
      </pc:sldChg>
      <pc:sldChg chg="addSp modSp">
        <pc:chgData name="Vyas, Anand M" userId="S::anandvya@iastate.edu::8df93961-e167-4de6-aa3e-7c77c1758ee1" providerId="AD" clId="Web-{080B350F-AAB3-9986-7F32-319A09D0F946}" dt="2024-11-22T03:21:05.946" v="11" actId="14100"/>
        <pc:sldMkLst>
          <pc:docMk/>
          <pc:sldMk cId="2814898643" sldId="273"/>
        </pc:sldMkLst>
        <pc:picChg chg="add mod">
          <ac:chgData name="Vyas, Anand M" userId="S::anandvya@iastate.edu::8df93961-e167-4de6-aa3e-7c77c1758ee1" providerId="AD" clId="Web-{080B350F-AAB3-9986-7F32-319A09D0F946}" dt="2024-11-22T03:20:21.600" v="4" actId="1076"/>
          <ac:picMkLst>
            <pc:docMk/>
            <pc:sldMk cId="2814898643" sldId="273"/>
            <ac:picMk id="11" creationId="{D6CACF26-C98A-52CC-74F1-DBD75D7D6980}"/>
          </ac:picMkLst>
        </pc:picChg>
        <pc:picChg chg="add mod">
          <ac:chgData name="Vyas, Anand M" userId="S::anandvya@iastate.edu::8df93961-e167-4de6-aa3e-7c77c1758ee1" providerId="AD" clId="Web-{080B350F-AAB3-9986-7F32-319A09D0F946}" dt="2024-11-22T03:21:05.946" v="11" actId="14100"/>
          <ac:picMkLst>
            <pc:docMk/>
            <pc:sldMk cId="2814898643" sldId="273"/>
            <ac:picMk id="12" creationId="{FD3EBB9A-4EB7-D02C-B28F-A57E4AB61281}"/>
          </ac:picMkLst>
        </pc:picChg>
      </pc:sldChg>
      <pc:sldChg chg="addSp delSp modSp add replId">
        <pc:chgData name="Vyas, Anand M" userId="S::anandvya@iastate.edu::8df93961-e167-4de6-aa3e-7c77c1758ee1" providerId="AD" clId="Web-{080B350F-AAB3-9986-7F32-319A09D0F946}" dt="2024-11-22T03:23:19.954" v="27" actId="1076"/>
        <pc:sldMkLst>
          <pc:docMk/>
          <pc:sldMk cId="137536887" sldId="275"/>
        </pc:sldMkLst>
        <pc:spChg chg="mod">
          <ac:chgData name="Vyas, Anand M" userId="S::anandvya@iastate.edu::8df93961-e167-4de6-aa3e-7c77c1758ee1" providerId="AD" clId="Web-{080B350F-AAB3-9986-7F32-319A09D0F946}" dt="2024-11-22T03:23:19.954" v="27" actId="1076"/>
          <ac:spMkLst>
            <pc:docMk/>
            <pc:sldMk cId="137536887" sldId="275"/>
            <ac:spMk id="13" creationId="{C8725C5B-957E-CDBC-8393-B393479F8949}"/>
          </ac:spMkLst>
        </pc:spChg>
        <pc:picChg chg="del">
          <ac:chgData name="Vyas, Anand M" userId="S::anandvya@iastate.edu::8df93961-e167-4de6-aa3e-7c77c1758ee1" providerId="AD" clId="Web-{080B350F-AAB3-9986-7F32-319A09D0F946}" dt="2024-11-22T03:21:52.371" v="14"/>
          <ac:picMkLst>
            <pc:docMk/>
            <pc:sldMk cId="137536887" sldId="275"/>
            <ac:picMk id="11" creationId="{D6CACF26-C98A-52CC-74F1-DBD75D7D6980}"/>
          </ac:picMkLst>
        </pc:picChg>
        <pc:picChg chg="del">
          <ac:chgData name="Vyas, Anand M" userId="S::anandvya@iastate.edu::8df93961-e167-4de6-aa3e-7c77c1758ee1" providerId="AD" clId="Web-{080B350F-AAB3-9986-7F32-319A09D0F946}" dt="2024-11-22T03:22:05.043" v="17"/>
          <ac:picMkLst>
            <pc:docMk/>
            <pc:sldMk cId="137536887" sldId="275"/>
            <ac:picMk id="12" creationId="{FD3EBB9A-4EB7-D02C-B28F-A57E4AB61281}"/>
          </ac:picMkLst>
        </pc:picChg>
        <pc:picChg chg="add mod">
          <ac:chgData name="Vyas, Anand M" userId="S::anandvya@iastate.edu::8df93961-e167-4de6-aa3e-7c77c1758ee1" providerId="AD" clId="Web-{080B350F-AAB3-9986-7F32-319A09D0F946}" dt="2024-11-22T03:22:33.545" v="23" actId="1076"/>
          <ac:picMkLst>
            <pc:docMk/>
            <pc:sldMk cId="137536887" sldId="275"/>
            <ac:picMk id="14" creationId="{F5A8A232-DB76-41CA-EBED-40C5BD0A1B33}"/>
          </ac:picMkLst>
        </pc:picChg>
        <pc:picChg chg="add mod">
          <ac:chgData name="Vyas, Anand M" userId="S::anandvya@iastate.edu::8df93961-e167-4de6-aa3e-7c77c1758ee1" providerId="AD" clId="Web-{080B350F-AAB3-9986-7F32-319A09D0F946}" dt="2024-11-22T03:22:41.749" v="26" actId="1076"/>
          <ac:picMkLst>
            <pc:docMk/>
            <pc:sldMk cId="137536887" sldId="275"/>
            <ac:picMk id="15" creationId="{A9B2BF43-1102-F02D-3B49-57B839029B3C}"/>
          </ac:picMkLst>
        </pc:picChg>
      </pc:sldChg>
    </pc:docChg>
  </pc:docChgLst>
  <pc:docChgLst>
    <pc:chgData name="Vyas, Anand M" userId="S::anandvya@iastate.edu::8df93961-e167-4de6-aa3e-7c77c1758ee1" providerId="AD" clId="Web-{252E87D8-80AB-4A72-64D9-D9D95BCC9FAA}"/>
    <pc:docChg chg="modSld">
      <pc:chgData name="Vyas, Anand M" userId="S::anandvya@iastate.edu::8df93961-e167-4de6-aa3e-7c77c1758ee1" providerId="AD" clId="Web-{252E87D8-80AB-4A72-64D9-D9D95BCC9FAA}" dt="2024-11-22T07:00:36.848" v="38"/>
      <pc:docMkLst>
        <pc:docMk/>
      </pc:docMkLst>
      <pc:sldChg chg="modSp">
        <pc:chgData name="Vyas, Anand M" userId="S::anandvya@iastate.edu::8df93961-e167-4de6-aa3e-7c77c1758ee1" providerId="AD" clId="Web-{252E87D8-80AB-4A72-64D9-D9D95BCC9FAA}" dt="2024-11-22T04:47:36.428" v="1"/>
        <pc:sldMkLst>
          <pc:docMk/>
          <pc:sldMk cId="0" sldId="260"/>
        </pc:sldMkLst>
        <pc:graphicFrameChg chg="mod modGraphic">
          <ac:chgData name="Vyas, Anand M" userId="S::anandvya@iastate.edu::8df93961-e167-4de6-aa3e-7c77c1758ee1" providerId="AD" clId="Web-{252E87D8-80AB-4A72-64D9-D9D95BCC9FAA}" dt="2024-11-22T04:47:36.428" v="1"/>
          <ac:graphicFrameMkLst>
            <pc:docMk/>
            <pc:sldMk cId="0" sldId="260"/>
            <ac:graphicFrameMk id="20" creationId="{DC4A6674-07F3-0114-E0D4-4DC65DA33F29}"/>
          </ac:graphicFrameMkLst>
        </pc:graphicFrameChg>
      </pc:sldChg>
      <pc:sldChg chg="delSp">
        <pc:chgData name="Vyas, Anand M" userId="S::anandvya@iastate.edu::8df93961-e167-4de6-aa3e-7c77c1758ee1" providerId="AD" clId="Web-{252E87D8-80AB-4A72-64D9-D9D95BCC9FAA}" dt="2024-11-22T07:00:08.925" v="30"/>
        <pc:sldMkLst>
          <pc:docMk/>
          <pc:sldMk cId="0" sldId="264"/>
        </pc:sldMkLst>
        <pc:picChg chg="del">
          <ac:chgData name="Vyas, Anand M" userId="S::anandvya@iastate.edu::8df93961-e167-4de6-aa3e-7c77c1758ee1" providerId="AD" clId="Web-{252E87D8-80AB-4A72-64D9-D9D95BCC9FAA}" dt="2024-11-22T07:00:08.925" v="30"/>
          <ac:picMkLst>
            <pc:docMk/>
            <pc:sldMk cId="0" sldId="264"/>
            <ac:picMk id="2" creationId="{EA25B2FB-BE95-8F44-3617-285E393D98FA}"/>
          </ac:picMkLst>
        </pc:picChg>
      </pc:sldChg>
      <pc:sldChg chg="modSp">
        <pc:chgData name="Vyas, Anand M" userId="S::anandvya@iastate.edu::8df93961-e167-4de6-aa3e-7c77c1758ee1" providerId="AD" clId="Web-{252E87D8-80AB-4A72-64D9-D9D95BCC9FAA}" dt="2024-11-22T05:14:19.163" v="29" actId="14100"/>
        <pc:sldMkLst>
          <pc:docMk/>
          <pc:sldMk cId="1745893020" sldId="267"/>
        </pc:sldMkLst>
        <pc:picChg chg="mod">
          <ac:chgData name="Vyas, Anand M" userId="S::anandvya@iastate.edu::8df93961-e167-4de6-aa3e-7c77c1758ee1" providerId="AD" clId="Web-{252E87D8-80AB-4A72-64D9-D9D95BCC9FAA}" dt="2024-11-22T05:14:07.975" v="28" actId="14100"/>
          <ac:picMkLst>
            <pc:docMk/>
            <pc:sldMk cId="1745893020" sldId="267"/>
            <ac:picMk id="12" creationId="{76767400-4838-06FD-80BA-90C2DD7115FC}"/>
          </ac:picMkLst>
        </pc:picChg>
        <pc:picChg chg="mod">
          <ac:chgData name="Vyas, Anand M" userId="S::anandvya@iastate.edu::8df93961-e167-4de6-aa3e-7c77c1758ee1" providerId="AD" clId="Web-{252E87D8-80AB-4A72-64D9-D9D95BCC9FAA}" dt="2024-11-22T05:14:19.163" v="29" actId="14100"/>
          <ac:picMkLst>
            <pc:docMk/>
            <pc:sldMk cId="1745893020" sldId="267"/>
            <ac:picMk id="2050" creationId="{7AA82372-E81D-C114-9DC5-087CB7BA9D26}"/>
          </ac:picMkLst>
        </pc:picChg>
      </pc:sldChg>
      <pc:sldChg chg="modSp">
        <pc:chgData name="Vyas, Anand M" userId="S::anandvya@iastate.edu::8df93961-e167-4de6-aa3e-7c77c1758ee1" providerId="AD" clId="Web-{252E87D8-80AB-4A72-64D9-D9D95BCC9FAA}" dt="2024-11-22T04:53:59.408" v="27" actId="20577"/>
        <pc:sldMkLst>
          <pc:docMk/>
          <pc:sldMk cId="2197190776" sldId="274"/>
        </pc:sldMkLst>
        <pc:spChg chg="mod">
          <ac:chgData name="Vyas, Anand M" userId="S::anandvya@iastate.edu::8df93961-e167-4de6-aa3e-7c77c1758ee1" providerId="AD" clId="Web-{252E87D8-80AB-4A72-64D9-D9D95BCC9FAA}" dt="2024-11-22T04:53:59.408" v="27" actId="20577"/>
          <ac:spMkLst>
            <pc:docMk/>
            <pc:sldMk cId="2197190776" sldId="274"/>
            <ac:spMk id="15" creationId="{0EDE2389-F4B2-F77D-9A7B-FDEDF252536F}"/>
          </ac:spMkLst>
        </pc:spChg>
      </pc:sldChg>
      <pc:sldChg chg="addSp modSp addAnim">
        <pc:chgData name="Vyas, Anand M" userId="S::anandvya@iastate.edu::8df93961-e167-4de6-aa3e-7c77c1758ee1" providerId="AD" clId="Web-{252E87D8-80AB-4A72-64D9-D9D95BCC9FAA}" dt="2024-11-22T07:00:36.848" v="38"/>
        <pc:sldMkLst>
          <pc:docMk/>
          <pc:sldMk cId="137536887" sldId="275"/>
        </pc:sldMkLst>
        <pc:picChg chg="add mod">
          <ac:chgData name="Vyas, Anand M" userId="S::anandvya@iastate.edu::8df93961-e167-4de6-aa3e-7c77c1758ee1" providerId="AD" clId="Web-{252E87D8-80AB-4A72-64D9-D9D95BCC9FAA}" dt="2024-11-22T07:00:33.942" v="37" actId="1076"/>
          <ac:picMkLst>
            <pc:docMk/>
            <pc:sldMk cId="137536887" sldId="275"/>
            <ac:picMk id="11" creationId="{58C44912-AAE8-B4CE-09B8-00B807B52E07}"/>
          </ac:picMkLst>
        </pc:picChg>
      </pc:sldChg>
    </pc:docChg>
  </pc:docChgLst>
  <pc:docChgLst>
    <pc:chgData name="Vyas, Anand M" userId="S::anandvya@iastate.edu::8df93961-e167-4de6-aa3e-7c77c1758ee1" providerId="AD" clId="Web-{261167A2-BC7F-7077-A232-750938044F74}"/>
    <pc:docChg chg="modSld">
      <pc:chgData name="Vyas, Anand M" userId="S::anandvya@iastate.edu::8df93961-e167-4de6-aa3e-7c77c1758ee1" providerId="AD" clId="Web-{261167A2-BC7F-7077-A232-750938044F74}" dt="2024-11-22T04:29:41.376" v="61" actId="20577"/>
      <pc:docMkLst>
        <pc:docMk/>
      </pc:docMkLst>
      <pc:sldChg chg="modSp">
        <pc:chgData name="Vyas, Anand M" userId="S::anandvya@iastate.edu::8df93961-e167-4de6-aa3e-7c77c1758ee1" providerId="AD" clId="Web-{261167A2-BC7F-7077-A232-750938044F74}" dt="2024-11-22T04:07:08.714" v="37" actId="20577"/>
        <pc:sldMkLst>
          <pc:docMk/>
          <pc:sldMk cId="0" sldId="263"/>
        </pc:sldMkLst>
        <pc:spChg chg="mod">
          <ac:chgData name="Vyas, Anand M" userId="S::anandvya@iastate.edu::8df93961-e167-4de6-aa3e-7c77c1758ee1" providerId="AD" clId="Web-{261167A2-BC7F-7077-A232-750938044F74}" dt="2024-11-22T04:07:08.714" v="37" actId="20577"/>
          <ac:spMkLst>
            <pc:docMk/>
            <pc:sldMk cId="0" sldId="263"/>
            <ac:spMk id="22" creationId="{B7E54CFD-6A4A-A3C7-569A-1D32C873DBF9}"/>
          </ac:spMkLst>
        </pc:spChg>
      </pc:sldChg>
      <pc:sldChg chg="addSp modSp">
        <pc:chgData name="Vyas, Anand M" userId="S::anandvya@iastate.edu::8df93961-e167-4de6-aa3e-7c77c1758ee1" providerId="AD" clId="Web-{261167A2-BC7F-7077-A232-750938044F74}" dt="2024-11-22T04:16:05.757" v="39" actId="1076"/>
        <pc:sldMkLst>
          <pc:docMk/>
          <pc:sldMk cId="1745893020" sldId="267"/>
        </pc:sldMkLst>
        <pc:spChg chg="mod">
          <ac:chgData name="Vyas, Anand M" userId="S::anandvya@iastate.edu::8df93961-e167-4de6-aa3e-7c77c1758ee1" providerId="AD" clId="Web-{261167A2-BC7F-7077-A232-750938044F74}" dt="2024-11-22T03:57:32.809" v="10" actId="1076"/>
          <ac:spMkLst>
            <pc:docMk/>
            <pc:sldMk cId="1745893020" sldId="267"/>
            <ac:spMk id="13" creationId="{BC993D3F-F6AD-D2EB-7587-715CD80D6E68}"/>
          </ac:spMkLst>
        </pc:spChg>
        <pc:spChg chg="mod">
          <ac:chgData name="Vyas, Anand M" userId="S::anandvya@iastate.edu::8df93961-e167-4de6-aa3e-7c77c1758ee1" providerId="AD" clId="Web-{261167A2-BC7F-7077-A232-750938044F74}" dt="2024-11-22T03:59:10.830" v="28" actId="1076"/>
          <ac:spMkLst>
            <pc:docMk/>
            <pc:sldMk cId="1745893020" sldId="267"/>
            <ac:spMk id="15" creationId="{A8DE3C3F-EC2E-9305-B9B6-A5E3F0898302}"/>
          </ac:spMkLst>
        </pc:spChg>
        <pc:picChg chg="add mod">
          <ac:chgData name="Vyas, Anand M" userId="S::anandvya@iastate.edu::8df93961-e167-4de6-aa3e-7c77c1758ee1" providerId="AD" clId="Web-{261167A2-BC7F-7077-A232-750938044F74}" dt="2024-11-22T03:58:42.735" v="25" actId="1076"/>
          <ac:picMkLst>
            <pc:docMk/>
            <pc:sldMk cId="1745893020" sldId="267"/>
            <ac:picMk id="14" creationId="{5C77C676-6DCB-90A0-1293-2242E88488ED}"/>
          </ac:picMkLst>
        </pc:picChg>
        <pc:picChg chg="add mod">
          <ac:chgData name="Vyas, Anand M" userId="S::anandvya@iastate.edu::8df93961-e167-4de6-aa3e-7c77c1758ee1" providerId="AD" clId="Web-{261167A2-BC7F-7077-A232-750938044F74}" dt="2024-11-22T03:59:21.909" v="31" actId="14100"/>
          <ac:picMkLst>
            <pc:docMk/>
            <pc:sldMk cId="1745893020" sldId="267"/>
            <ac:picMk id="17" creationId="{C02416F9-4D2C-C6B9-A38B-FC54810D6A7A}"/>
          </ac:picMkLst>
        </pc:picChg>
        <pc:picChg chg="mod">
          <ac:chgData name="Vyas, Anand M" userId="S::anandvya@iastate.edu::8df93961-e167-4de6-aa3e-7c77c1758ee1" providerId="AD" clId="Web-{261167A2-BC7F-7077-A232-750938044F74}" dt="2024-11-22T04:16:05.757" v="39" actId="1076"/>
          <ac:picMkLst>
            <pc:docMk/>
            <pc:sldMk cId="1745893020" sldId="267"/>
            <ac:picMk id="2050" creationId="{7AA82372-E81D-C114-9DC5-087CB7BA9D26}"/>
          </ac:picMkLst>
        </pc:picChg>
        <pc:picChg chg="mod">
          <ac:chgData name="Vyas, Anand M" userId="S::anandvya@iastate.edu::8df93961-e167-4de6-aa3e-7c77c1758ee1" providerId="AD" clId="Web-{261167A2-BC7F-7077-A232-750938044F74}" dt="2024-11-22T03:59:15.596" v="30" actId="1076"/>
          <ac:picMkLst>
            <pc:docMk/>
            <pc:sldMk cId="1745893020" sldId="267"/>
            <ac:picMk id="2052" creationId="{58A5D2F8-A3A3-8AFF-1A18-0BCCF002A7D6}"/>
          </ac:picMkLst>
        </pc:picChg>
      </pc:sldChg>
      <pc:sldChg chg="delSp">
        <pc:chgData name="Vyas, Anand M" userId="S::anandvya@iastate.edu::8df93961-e167-4de6-aa3e-7c77c1758ee1" providerId="AD" clId="Web-{261167A2-BC7F-7077-A232-750938044F74}" dt="2024-11-22T03:58:30.734" v="22"/>
        <pc:sldMkLst>
          <pc:docMk/>
          <pc:sldMk cId="1129658995" sldId="270"/>
        </pc:sldMkLst>
        <pc:spChg chg="del">
          <ac:chgData name="Vyas, Anand M" userId="S::anandvya@iastate.edu::8df93961-e167-4de6-aa3e-7c77c1758ee1" providerId="AD" clId="Web-{261167A2-BC7F-7077-A232-750938044F74}" dt="2024-11-22T03:58:28.703" v="21"/>
          <ac:spMkLst>
            <pc:docMk/>
            <pc:sldMk cId="1129658995" sldId="270"/>
            <ac:spMk id="14" creationId="{53244C5E-064B-8F60-A606-A7D6A06E7E25}"/>
          </ac:spMkLst>
        </pc:spChg>
        <pc:spChg chg="del">
          <ac:chgData name="Vyas, Anand M" userId="S::anandvya@iastate.edu::8df93961-e167-4de6-aa3e-7c77c1758ee1" providerId="AD" clId="Web-{261167A2-BC7F-7077-A232-750938044F74}" dt="2024-11-22T03:58:21.734" v="20"/>
          <ac:spMkLst>
            <pc:docMk/>
            <pc:sldMk cId="1129658995" sldId="270"/>
            <ac:spMk id="16" creationId="{D3372309-95CD-EB85-0145-96B746BA35C9}"/>
          </ac:spMkLst>
        </pc:spChg>
        <pc:picChg chg="del">
          <ac:chgData name="Vyas, Anand M" userId="S::anandvya@iastate.edu::8df93961-e167-4de6-aa3e-7c77c1758ee1" providerId="AD" clId="Web-{261167A2-BC7F-7077-A232-750938044F74}" dt="2024-11-22T03:58:13.030" v="19"/>
          <ac:picMkLst>
            <pc:docMk/>
            <pc:sldMk cId="1129658995" sldId="270"/>
            <ac:picMk id="3076" creationId="{26546134-BACF-178B-AC0B-E22C3626346A}"/>
          </ac:picMkLst>
        </pc:picChg>
        <pc:picChg chg="del">
          <ac:chgData name="Vyas, Anand M" userId="S::anandvya@iastate.edu::8df93961-e167-4de6-aa3e-7c77c1758ee1" providerId="AD" clId="Web-{261167A2-BC7F-7077-A232-750938044F74}" dt="2024-11-22T03:58:30.734" v="22"/>
          <ac:picMkLst>
            <pc:docMk/>
            <pc:sldMk cId="1129658995" sldId="270"/>
            <ac:picMk id="3078" creationId="{32913B4F-98E9-F196-F3BA-3EC4589049B8}"/>
          </ac:picMkLst>
        </pc:picChg>
      </pc:sldChg>
      <pc:sldChg chg="modSp">
        <pc:chgData name="Vyas, Anand M" userId="S::anandvya@iastate.edu::8df93961-e167-4de6-aa3e-7c77c1758ee1" providerId="AD" clId="Web-{261167A2-BC7F-7077-A232-750938044F74}" dt="2024-11-22T03:56:42.369" v="2" actId="14100"/>
        <pc:sldMkLst>
          <pc:docMk/>
          <pc:sldMk cId="2814898643" sldId="273"/>
        </pc:sldMkLst>
        <pc:picChg chg="mod">
          <ac:chgData name="Vyas, Anand M" userId="S::anandvya@iastate.edu::8df93961-e167-4de6-aa3e-7c77c1758ee1" providerId="AD" clId="Web-{261167A2-BC7F-7077-A232-750938044F74}" dt="2024-11-22T03:56:42.369" v="2" actId="14100"/>
          <ac:picMkLst>
            <pc:docMk/>
            <pc:sldMk cId="2814898643" sldId="273"/>
            <ac:picMk id="11" creationId="{D6CACF26-C98A-52CC-74F1-DBD75D7D6980}"/>
          </ac:picMkLst>
        </pc:picChg>
      </pc:sldChg>
      <pc:sldChg chg="modSp">
        <pc:chgData name="Vyas, Anand M" userId="S::anandvya@iastate.edu::8df93961-e167-4de6-aa3e-7c77c1758ee1" providerId="AD" clId="Web-{261167A2-BC7F-7077-A232-750938044F74}" dt="2024-11-22T04:29:41.376" v="61" actId="20577"/>
        <pc:sldMkLst>
          <pc:docMk/>
          <pc:sldMk cId="137536887" sldId="275"/>
        </pc:sldMkLst>
        <pc:spChg chg="mod">
          <ac:chgData name="Vyas, Anand M" userId="S::anandvya@iastate.edu::8df93961-e167-4de6-aa3e-7c77c1758ee1" providerId="AD" clId="Web-{261167A2-BC7F-7077-A232-750938044F74}" dt="2024-11-22T04:29:41.376" v="61" actId="20577"/>
          <ac:spMkLst>
            <pc:docMk/>
            <pc:sldMk cId="137536887" sldId="275"/>
            <ac:spMk id="13" creationId="{C8725C5B-957E-CDBC-8393-B393479F8949}"/>
          </ac:spMkLst>
        </pc:spChg>
      </pc:sldChg>
    </pc:docChg>
  </pc:docChgLst>
  <pc:docChgLst>
    <pc:chgData name="Jagtap, Tanmay L" userId="S::tanmay19@iastate.edu::2b6cc5cc-f249-4cd1-a30c-3437c7c433a4" providerId="AD" clId="Web-{C960AAB0-9D3B-A12B-92E8-B3EF177D73D7}"/>
    <pc:docChg chg="addSld delSld modSld sldOrd">
      <pc:chgData name="Jagtap, Tanmay L" userId="S::tanmay19@iastate.edu::2b6cc5cc-f249-4cd1-a30c-3437c7c433a4" providerId="AD" clId="Web-{C960AAB0-9D3B-A12B-92E8-B3EF177D73D7}" dt="2024-11-22T05:51:20.432" v="279"/>
      <pc:docMkLst>
        <pc:docMk/>
      </pc:docMkLst>
      <pc:sldChg chg="addSp delSp modSp ord">
        <pc:chgData name="Jagtap, Tanmay L" userId="S::tanmay19@iastate.edu::2b6cc5cc-f249-4cd1-a30c-3437c7c433a4" providerId="AD" clId="Web-{C960AAB0-9D3B-A12B-92E8-B3EF177D73D7}" dt="2024-11-22T05:37:19.473" v="7" actId="14100"/>
        <pc:sldMkLst>
          <pc:docMk/>
          <pc:sldMk cId="0" sldId="264"/>
        </pc:sldMkLst>
        <pc:grpChg chg="mod">
          <ac:chgData name="Jagtap, Tanmay L" userId="S::tanmay19@iastate.edu::2b6cc5cc-f249-4cd1-a30c-3437c7c433a4" providerId="AD" clId="Web-{C960AAB0-9D3B-A12B-92E8-B3EF177D73D7}" dt="2024-11-22T05:37:01.613" v="3" actId="1076"/>
          <ac:grpSpMkLst>
            <pc:docMk/>
            <pc:sldMk cId="0" sldId="264"/>
            <ac:grpSpMk id="5" creationId="{00000000-0000-0000-0000-000000000000}"/>
          </ac:grpSpMkLst>
        </pc:grpChg>
        <pc:grpChg chg="del">
          <ac:chgData name="Jagtap, Tanmay L" userId="S::tanmay19@iastate.edu::2b6cc5cc-f249-4cd1-a30c-3437c7c433a4" providerId="AD" clId="Web-{C960AAB0-9D3B-A12B-92E8-B3EF177D73D7}" dt="2024-11-22T05:36:57.738" v="2"/>
          <ac:grpSpMkLst>
            <pc:docMk/>
            <pc:sldMk cId="0" sldId="264"/>
            <ac:grpSpMk id="8" creationId="{00000000-0000-0000-0000-000000000000}"/>
          </ac:grpSpMkLst>
        </pc:grpChg>
        <pc:picChg chg="add mod">
          <ac:chgData name="Jagtap, Tanmay L" userId="S::tanmay19@iastate.edu::2b6cc5cc-f249-4cd1-a30c-3437c7c433a4" providerId="AD" clId="Web-{C960AAB0-9D3B-A12B-92E8-B3EF177D73D7}" dt="2024-11-22T05:37:19.473" v="7" actId="14100"/>
          <ac:picMkLst>
            <pc:docMk/>
            <pc:sldMk cId="0" sldId="264"/>
            <ac:picMk id="2" creationId="{EA25B2FB-BE95-8F44-3617-285E393D98FA}"/>
          </ac:picMkLst>
        </pc:picChg>
      </pc:sldChg>
      <pc:sldChg chg="del ord">
        <pc:chgData name="Jagtap, Tanmay L" userId="S::tanmay19@iastate.edu::2b6cc5cc-f249-4cd1-a30c-3437c7c433a4" providerId="AD" clId="Web-{C960AAB0-9D3B-A12B-92E8-B3EF177D73D7}" dt="2024-11-22T05:51:20.432" v="279"/>
        <pc:sldMkLst>
          <pc:docMk/>
          <pc:sldMk cId="2197190776" sldId="274"/>
        </pc:sldMkLst>
      </pc:sldChg>
      <pc:sldChg chg="new del">
        <pc:chgData name="Jagtap, Tanmay L" userId="S::tanmay19@iastate.edu::2b6cc5cc-f249-4cd1-a30c-3437c7c433a4" providerId="AD" clId="Web-{C960AAB0-9D3B-A12B-92E8-B3EF177D73D7}" dt="2024-11-22T05:38:48.321" v="10"/>
        <pc:sldMkLst>
          <pc:docMk/>
          <pc:sldMk cId="3265143196" sldId="277"/>
        </pc:sldMkLst>
      </pc:sldChg>
      <pc:sldChg chg="modSp add replId">
        <pc:chgData name="Jagtap, Tanmay L" userId="S::tanmay19@iastate.edu::2b6cc5cc-f249-4cd1-a30c-3437c7c433a4" providerId="AD" clId="Web-{C960AAB0-9D3B-A12B-92E8-B3EF177D73D7}" dt="2024-11-22T05:51:16.588" v="278" actId="20577"/>
        <pc:sldMkLst>
          <pc:docMk/>
          <pc:sldMk cId="981474863" sldId="278"/>
        </pc:sldMkLst>
        <pc:spChg chg="mod">
          <ac:chgData name="Jagtap, Tanmay L" userId="S::tanmay19@iastate.edu::2b6cc5cc-f249-4cd1-a30c-3437c7c433a4" providerId="AD" clId="Web-{C960AAB0-9D3B-A12B-92E8-B3EF177D73D7}" dt="2024-11-22T05:44:23.710" v="116" actId="14100"/>
          <ac:spMkLst>
            <pc:docMk/>
            <pc:sldMk cId="981474863" sldId="278"/>
            <ac:spMk id="13" creationId="{C8725C5B-957E-CDBC-8393-B393479F8949}"/>
          </ac:spMkLst>
        </pc:spChg>
        <pc:spChg chg="mod">
          <ac:chgData name="Jagtap, Tanmay L" userId="S::tanmay19@iastate.edu::2b6cc5cc-f249-4cd1-a30c-3437c7c433a4" providerId="AD" clId="Web-{C960AAB0-9D3B-A12B-92E8-B3EF177D73D7}" dt="2024-11-22T05:51:16.588" v="278" actId="20577"/>
          <ac:spMkLst>
            <pc:docMk/>
            <pc:sldMk cId="981474863" sldId="278"/>
            <ac:spMk id="15" creationId="{0EDE2389-F4B2-F77D-9A7B-FDEDF252536F}"/>
          </ac:spMkLst>
        </pc:spChg>
        <pc:grpChg chg="mod">
          <ac:chgData name="Jagtap, Tanmay L" userId="S::tanmay19@iastate.edu::2b6cc5cc-f249-4cd1-a30c-3437c7c433a4" providerId="AD" clId="Web-{C960AAB0-9D3B-A12B-92E8-B3EF177D73D7}" dt="2024-11-22T05:50:17.710" v="270" actId="1076"/>
          <ac:grpSpMkLst>
            <pc:docMk/>
            <pc:sldMk cId="981474863" sldId="278"/>
            <ac:grpSpMk id="5" creationId="{07F2EEB2-C155-3DEC-FED5-50299264CA37}"/>
          </ac:grpSpMkLst>
        </pc:grpChg>
      </pc:sldChg>
    </pc:docChg>
  </pc:docChgLst>
  <pc:docChgLst>
    <pc:chgData name="Vyas, Anand M" userId="8df93961-e167-4de6-aa3e-7c77c1758ee1" providerId="ADAL" clId="{ADDF2546-92F6-474E-9B35-2D52876C88BA}"/>
    <pc:docChg chg="modSld">
      <pc:chgData name="Vyas, Anand M" userId="8df93961-e167-4de6-aa3e-7c77c1758ee1" providerId="ADAL" clId="{ADDF2546-92F6-474E-9B35-2D52876C88BA}" dt="2024-11-22T01:26:04.323" v="14" actId="1076"/>
      <pc:docMkLst>
        <pc:docMk/>
      </pc:docMkLst>
      <pc:sldChg chg="addSp modSp mod">
        <pc:chgData name="Vyas, Anand M" userId="8df93961-e167-4de6-aa3e-7c77c1758ee1" providerId="ADAL" clId="{ADDF2546-92F6-474E-9B35-2D52876C88BA}" dt="2024-11-22T01:26:04.323" v="14" actId="1076"/>
        <pc:sldMkLst>
          <pc:docMk/>
          <pc:sldMk cId="0" sldId="262"/>
        </pc:sldMkLst>
        <pc:picChg chg="add mod">
          <ac:chgData name="Vyas, Anand M" userId="8df93961-e167-4de6-aa3e-7c77c1758ee1" providerId="ADAL" clId="{ADDF2546-92F6-474E-9B35-2D52876C88BA}" dt="2024-11-22T01:26:04.323" v="14" actId="1076"/>
          <ac:picMkLst>
            <pc:docMk/>
            <pc:sldMk cId="0" sldId="262"/>
            <ac:picMk id="13" creationId="{2DB9C3BE-FB4E-AD59-0CCF-9F4A7CF53F87}"/>
          </ac:picMkLst>
        </pc:picChg>
      </pc:sldChg>
    </pc:docChg>
  </pc:docChgLst>
  <pc:docChgLst>
    <pc:chgData name="Vyas, Anand M" userId="S::anandvya@iastate.edu::8df93961-e167-4de6-aa3e-7c77c1758ee1" providerId="AD" clId="Web-{C1CD9583-FE77-1CF2-446E-7AA5A976F859}"/>
    <pc:docChg chg="addSld delSld modSld sldOrd">
      <pc:chgData name="Vyas, Anand M" userId="S::anandvya@iastate.edu::8df93961-e167-4de6-aa3e-7c77c1758ee1" providerId="AD" clId="Web-{C1CD9583-FE77-1CF2-446E-7AA5A976F859}" dt="2024-11-22T03:54:56.001" v="142" actId="20577"/>
      <pc:docMkLst>
        <pc:docMk/>
      </pc:docMkLst>
      <pc:sldChg chg="modSp">
        <pc:chgData name="Vyas, Anand M" userId="S::anandvya@iastate.edu::8df93961-e167-4de6-aa3e-7c77c1758ee1" providerId="AD" clId="Web-{C1CD9583-FE77-1CF2-446E-7AA5A976F859}" dt="2024-11-22T03:36:38.741" v="115" actId="20577"/>
        <pc:sldMkLst>
          <pc:docMk/>
          <pc:sldMk cId="3112983476" sldId="266"/>
        </pc:sldMkLst>
        <pc:spChg chg="mod">
          <ac:chgData name="Vyas, Anand M" userId="S::anandvya@iastate.edu::8df93961-e167-4de6-aa3e-7c77c1758ee1" providerId="AD" clId="Web-{C1CD9583-FE77-1CF2-446E-7AA5A976F859}" dt="2024-11-22T03:36:38.741" v="115" actId="20577"/>
          <ac:spMkLst>
            <pc:docMk/>
            <pc:sldMk cId="3112983476" sldId="266"/>
            <ac:spMk id="24" creationId="{D7C8CBF9-5E1C-B402-141B-A92C2B65CBE2}"/>
          </ac:spMkLst>
        </pc:spChg>
      </pc:sldChg>
      <pc:sldChg chg="del">
        <pc:chgData name="Vyas, Anand M" userId="S::anandvya@iastate.edu::8df93961-e167-4de6-aa3e-7c77c1758ee1" providerId="AD" clId="Web-{C1CD9583-FE77-1CF2-446E-7AA5A976F859}" dt="2024-11-22T03:49:47.446" v="125"/>
        <pc:sldMkLst>
          <pc:docMk/>
          <pc:sldMk cId="4180313317" sldId="268"/>
        </pc:sldMkLst>
      </pc:sldChg>
      <pc:sldChg chg="modSp">
        <pc:chgData name="Vyas, Anand M" userId="S::anandvya@iastate.edu::8df93961-e167-4de6-aa3e-7c77c1758ee1" providerId="AD" clId="Web-{C1CD9583-FE77-1CF2-446E-7AA5A976F859}" dt="2024-11-22T03:54:56.001" v="142" actId="20577"/>
        <pc:sldMkLst>
          <pc:docMk/>
          <pc:sldMk cId="3202619055" sldId="269"/>
        </pc:sldMkLst>
        <pc:spChg chg="mod">
          <ac:chgData name="Vyas, Anand M" userId="S::anandvya@iastate.edu::8df93961-e167-4de6-aa3e-7c77c1758ee1" providerId="AD" clId="Web-{C1CD9583-FE77-1CF2-446E-7AA5A976F859}" dt="2024-11-22T03:54:56.001" v="142" actId="20577"/>
          <ac:spMkLst>
            <pc:docMk/>
            <pc:sldMk cId="3202619055" sldId="269"/>
            <ac:spMk id="25" creationId="{EE332D86-827E-6A2D-9F54-AC9244E0B874}"/>
          </ac:spMkLst>
        </pc:spChg>
      </pc:sldChg>
      <pc:sldChg chg="modSp">
        <pc:chgData name="Vyas, Anand M" userId="S::anandvya@iastate.edu::8df93961-e167-4de6-aa3e-7c77c1758ee1" providerId="AD" clId="Web-{C1CD9583-FE77-1CF2-446E-7AA5A976F859}" dt="2024-11-22T03:38:59.173" v="122" actId="1076"/>
        <pc:sldMkLst>
          <pc:docMk/>
          <pc:sldMk cId="3328078133" sldId="272"/>
        </pc:sldMkLst>
        <pc:spChg chg="mod">
          <ac:chgData name="Vyas, Anand M" userId="S::anandvya@iastate.edu::8df93961-e167-4de6-aa3e-7c77c1758ee1" providerId="AD" clId="Web-{C1CD9583-FE77-1CF2-446E-7AA5A976F859}" dt="2024-11-22T03:33:52.931" v="33" actId="20577"/>
          <ac:spMkLst>
            <pc:docMk/>
            <pc:sldMk cId="3328078133" sldId="272"/>
            <ac:spMk id="13" creationId="{C8725C5B-957E-CDBC-8393-B393479F8949}"/>
          </ac:spMkLst>
        </pc:spChg>
        <pc:picChg chg="mod">
          <ac:chgData name="Vyas, Anand M" userId="S::anandvya@iastate.edu::8df93961-e167-4de6-aa3e-7c77c1758ee1" providerId="AD" clId="Web-{C1CD9583-FE77-1CF2-446E-7AA5A976F859}" dt="2024-11-22T03:38:59.173" v="122" actId="1076"/>
          <ac:picMkLst>
            <pc:docMk/>
            <pc:sldMk cId="3328078133" sldId="272"/>
            <ac:picMk id="11" creationId="{42D606AD-4B4D-8692-D175-0615C5AFE775}"/>
          </ac:picMkLst>
        </pc:picChg>
      </pc:sldChg>
      <pc:sldChg chg="delSp modSp">
        <pc:chgData name="Vyas, Anand M" userId="S::anandvya@iastate.edu::8df93961-e167-4de6-aa3e-7c77c1758ee1" providerId="AD" clId="Web-{C1CD9583-FE77-1CF2-446E-7AA5A976F859}" dt="2024-11-22T03:39:09.440" v="124" actId="1076"/>
        <pc:sldMkLst>
          <pc:docMk/>
          <pc:sldMk cId="2814898643" sldId="273"/>
        </pc:sldMkLst>
        <pc:spChg chg="mod">
          <ac:chgData name="Vyas, Anand M" userId="S::anandvya@iastate.edu::8df93961-e167-4de6-aa3e-7c77c1758ee1" providerId="AD" clId="Web-{C1CD9583-FE77-1CF2-446E-7AA5A976F859}" dt="2024-11-22T03:39:09.440" v="124" actId="1076"/>
          <ac:spMkLst>
            <pc:docMk/>
            <pc:sldMk cId="2814898643" sldId="273"/>
            <ac:spMk id="13" creationId="{C8725C5B-957E-CDBC-8393-B393479F8949}"/>
          </ac:spMkLst>
        </pc:spChg>
        <pc:picChg chg="mod">
          <ac:chgData name="Vyas, Anand M" userId="S::anandvya@iastate.edu::8df93961-e167-4de6-aa3e-7c77c1758ee1" providerId="AD" clId="Web-{C1CD9583-FE77-1CF2-446E-7AA5A976F859}" dt="2024-11-22T03:39:02.502" v="123" actId="1076"/>
          <ac:picMkLst>
            <pc:docMk/>
            <pc:sldMk cId="2814898643" sldId="273"/>
            <ac:picMk id="11" creationId="{D6CACF26-C98A-52CC-74F1-DBD75D7D6980}"/>
          </ac:picMkLst>
        </pc:picChg>
        <pc:picChg chg="del">
          <ac:chgData name="Vyas, Anand M" userId="S::anandvya@iastate.edu::8df93961-e167-4de6-aa3e-7c77c1758ee1" providerId="AD" clId="Web-{C1CD9583-FE77-1CF2-446E-7AA5A976F859}" dt="2024-11-22T03:38:40.766" v="117"/>
          <ac:picMkLst>
            <pc:docMk/>
            <pc:sldMk cId="2814898643" sldId="273"/>
            <ac:picMk id="12" creationId="{FD3EBB9A-4EB7-D02C-B28F-A57E4AB61281}"/>
          </ac:picMkLst>
        </pc:picChg>
      </pc:sldChg>
      <pc:sldChg chg="modSp">
        <pc:chgData name="Vyas, Anand M" userId="S::anandvya@iastate.edu::8df93961-e167-4de6-aa3e-7c77c1758ee1" providerId="AD" clId="Web-{C1CD9583-FE77-1CF2-446E-7AA5A976F859}" dt="2024-11-22T03:36:20.099" v="109" actId="14100"/>
        <pc:sldMkLst>
          <pc:docMk/>
          <pc:sldMk cId="2197190776" sldId="274"/>
        </pc:sldMkLst>
        <pc:spChg chg="mod">
          <ac:chgData name="Vyas, Anand M" userId="S::anandvya@iastate.edu::8df93961-e167-4de6-aa3e-7c77c1758ee1" providerId="AD" clId="Web-{C1CD9583-FE77-1CF2-446E-7AA5A976F859}" dt="2024-11-22T03:36:20.099" v="109" actId="14100"/>
          <ac:spMkLst>
            <pc:docMk/>
            <pc:sldMk cId="2197190776" sldId="274"/>
            <ac:spMk id="15" creationId="{0EDE2389-F4B2-F77D-9A7B-FDEDF252536F}"/>
          </ac:spMkLst>
        </pc:spChg>
      </pc:sldChg>
      <pc:sldChg chg="delSp modSp">
        <pc:chgData name="Vyas, Anand M" userId="S::anandvya@iastate.edu::8df93961-e167-4de6-aa3e-7c77c1758ee1" providerId="AD" clId="Web-{C1CD9583-FE77-1CF2-446E-7AA5A976F859}" dt="2024-11-22T03:52:30.177" v="131" actId="1076"/>
        <pc:sldMkLst>
          <pc:docMk/>
          <pc:sldMk cId="137536887" sldId="275"/>
        </pc:sldMkLst>
        <pc:spChg chg="mod">
          <ac:chgData name="Vyas, Anand M" userId="S::anandvya@iastate.edu::8df93961-e167-4de6-aa3e-7c77c1758ee1" providerId="AD" clId="Web-{C1CD9583-FE77-1CF2-446E-7AA5A976F859}" dt="2024-11-22T03:36:04.113" v="107" actId="20577"/>
          <ac:spMkLst>
            <pc:docMk/>
            <pc:sldMk cId="137536887" sldId="275"/>
            <ac:spMk id="13" creationId="{C8725C5B-957E-CDBC-8393-B393479F8949}"/>
          </ac:spMkLst>
        </pc:spChg>
        <pc:picChg chg="del">
          <ac:chgData name="Vyas, Anand M" userId="S::anandvya@iastate.edu::8df93961-e167-4de6-aa3e-7c77c1758ee1" providerId="AD" clId="Web-{C1CD9583-FE77-1CF2-446E-7AA5A976F859}" dt="2024-11-22T03:52:21.052" v="128"/>
          <ac:picMkLst>
            <pc:docMk/>
            <pc:sldMk cId="137536887" sldId="275"/>
            <ac:picMk id="14" creationId="{F5A8A232-DB76-41CA-EBED-40C5BD0A1B33}"/>
          </ac:picMkLst>
        </pc:picChg>
        <pc:picChg chg="mod">
          <ac:chgData name="Vyas, Anand M" userId="S::anandvya@iastate.edu::8df93961-e167-4de6-aa3e-7c77c1758ee1" providerId="AD" clId="Web-{C1CD9583-FE77-1CF2-446E-7AA5A976F859}" dt="2024-11-22T03:52:30.177" v="131" actId="1076"/>
          <ac:picMkLst>
            <pc:docMk/>
            <pc:sldMk cId="137536887" sldId="275"/>
            <ac:picMk id="15" creationId="{A9B2BF43-1102-F02D-3B49-57B839029B3C}"/>
          </ac:picMkLst>
        </pc:picChg>
      </pc:sldChg>
      <pc:sldChg chg="delSp modSp add ord replId">
        <pc:chgData name="Vyas, Anand M" userId="S::anandvya@iastate.edu::8df93961-e167-4de6-aa3e-7c77c1758ee1" providerId="AD" clId="Web-{C1CD9583-FE77-1CF2-446E-7AA5A976F859}" dt="2024-11-22T03:52:40.600" v="135" actId="1076"/>
        <pc:sldMkLst>
          <pc:docMk/>
          <pc:sldMk cId="3887337504" sldId="276"/>
        </pc:sldMkLst>
        <pc:picChg chg="mod">
          <ac:chgData name="Vyas, Anand M" userId="S::anandvya@iastate.edu::8df93961-e167-4de6-aa3e-7c77c1758ee1" providerId="AD" clId="Web-{C1CD9583-FE77-1CF2-446E-7AA5A976F859}" dt="2024-11-22T03:52:40.600" v="135" actId="1076"/>
          <ac:picMkLst>
            <pc:docMk/>
            <pc:sldMk cId="3887337504" sldId="276"/>
            <ac:picMk id="14" creationId="{F5A8A232-DB76-41CA-EBED-40C5BD0A1B33}"/>
          </ac:picMkLst>
        </pc:picChg>
        <pc:picChg chg="del">
          <ac:chgData name="Vyas, Anand M" userId="S::anandvya@iastate.edu::8df93961-e167-4de6-aa3e-7c77c1758ee1" providerId="AD" clId="Web-{C1CD9583-FE77-1CF2-446E-7AA5A976F859}" dt="2024-11-22T03:52:34.147" v="132"/>
          <ac:picMkLst>
            <pc:docMk/>
            <pc:sldMk cId="3887337504" sldId="276"/>
            <ac:picMk id="15" creationId="{A9B2BF43-1102-F02D-3B49-57B839029B3C}"/>
          </ac:picMkLst>
        </pc:picChg>
      </pc:sldChg>
    </pc:docChg>
  </pc:docChgLst>
  <pc:docChgLst>
    <pc:chgData name="Singh, Akash Bhupesh" userId="S::aksingh2@iastate.edu::fcd35587-ab2e-4a1c-9361-eb183139f10c" providerId="AD" clId="Web-{D32C45D8-488A-4DE1-B172-4FACFECD13A6}"/>
    <pc:docChg chg="delSld sldOrd">
      <pc:chgData name="Singh, Akash Bhupesh" userId="S::aksingh2@iastate.edu::fcd35587-ab2e-4a1c-9361-eb183139f10c" providerId="AD" clId="Web-{D32C45D8-488A-4DE1-B172-4FACFECD13A6}" dt="2024-11-22T19:15:44.722" v="1"/>
      <pc:docMkLst>
        <pc:docMk/>
      </pc:docMkLst>
      <pc:sldChg chg="del">
        <pc:chgData name="Singh, Akash Bhupesh" userId="S::aksingh2@iastate.edu::fcd35587-ab2e-4a1c-9361-eb183139f10c" providerId="AD" clId="Web-{D32C45D8-488A-4DE1-B172-4FACFECD13A6}" dt="2024-11-22T19:15:25.191" v="0"/>
        <pc:sldMkLst>
          <pc:docMk/>
          <pc:sldMk cId="0" sldId="264"/>
        </pc:sldMkLst>
      </pc:sldChg>
      <pc:sldChg chg="ord">
        <pc:chgData name="Singh, Akash Bhupesh" userId="S::aksingh2@iastate.edu::fcd35587-ab2e-4a1c-9361-eb183139f10c" providerId="AD" clId="Web-{D32C45D8-488A-4DE1-B172-4FACFECD13A6}" dt="2024-11-22T19:15:44.722" v="1"/>
        <pc:sldMkLst>
          <pc:docMk/>
          <pc:sldMk cId="1576062044" sldId="271"/>
        </pc:sldMkLst>
      </pc:sldChg>
    </pc:docChg>
  </pc:docChgLst>
  <pc:docChgLst>
    <pc:chgData name="Nair, Manasi K" userId="S::manasin@iastate.edu::95ca5367-ab79-40cb-944b-5728bd655704" providerId="AD" clId="Web-{B01A9551-79A2-24A4-5D37-AD8D9FE232A6}"/>
    <pc:docChg chg="modSld">
      <pc:chgData name="Nair, Manasi K" userId="S::manasin@iastate.edu::95ca5367-ab79-40cb-944b-5728bd655704" providerId="AD" clId="Web-{B01A9551-79A2-24A4-5D37-AD8D9FE232A6}" dt="2024-11-22T05:44:53.257" v="30" actId="20577"/>
      <pc:docMkLst>
        <pc:docMk/>
      </pc:docMkLst>
      <pc:sldChg chg="modSp">
        <pc:chgData name="Nair, Manasi K" userId="S::manasin@iastate.edu::95ca5367-ab79-40cb-944b-5728bd655704" providerId="AD" clId="Web-{B01A9551-79A2-24A4-5D37-AD8D9FE232A6}" dt="2024-11-22T05:37:57.086" v="13" actId="20577"/>
        <pc:sldMkLst>
          <pc:docMk/>
          <pc:sldMk cId="0" sldId="256"/>
        </pc:sldMkLst>
        <pc:spChg chg="mod">
          <ac:chgData name="Nair, Manasi K" userId="S::manasin@iastate.edu::95ca5367-ab79-40cb-944b-5728bd655704" providerId="AD" clId="Web-{B01A9551-79A2-24A4-5D37-AD8D9FE232A6}" dt="2024-11-22T05:37:57.086" v="13" actId="20577"/>
          <ac:spMkLst>
            <pc:docMk/>
            <pc:sldMk cId="0" sldId="256"/>
            <ac:spMk id="22" creationId="{00000000-0000-0000-0000-000000000000}"/>
          </ac:spMkLst>
        </pc:spChg>
      </pc:sldChg>
      <pc:sldChg chg="modSp">
        <pc:chgData name="Nair, Manasi K" userId="S::manasin@iastate.edu::95ca5367-ab79-40cb-944b-5728bd655704" providerId="AD" clId="Web-{B01A9551-79A2-24A4-5D37-AD8D9FE232A6}" dt="2024-11-22T05:38:16.165" v="15" actId="20577"/>
        <pc:sldMkLst>
          <pc:docMk/>
          <pc:sldMk cId="0" sldId="260"/>
        </pc:sldMkLst>
        <pc:spChg chg="mod">
          <ac:chgData name="Nair, Manasi K" userId="S::manasin@iastate.edu::95ca5367-ab79-40cb-944b-5728bd655704" providerId="AD" clId="Web-{B01A9551-79A2-24A4-5D37-AD8D9FE232A6}" dt="2024-11-22T05:38:16.165" v="15" actId="20577"/>
          <ac:spMkLst>
            <pc:docMk/>
            <pc:sldMk cId="0" sldId="260"/>
            <ac:spMk id="22" creationId="{155ECF50-E623-5FA1-FB37-64B00D0C400D}"/>
          </ac:spMkLst>
        </pc:spChg>
      </pc:sldChg>
      <pc:sldChg chg="modSp">
        <pc:chgData name="Nair, Manasi K" userId="S::manasin@iastate.edu::95ca5367-ab79-40cb-944b-5728bd655704" providerId="AD" clId="Web-{B01A9551-79A2-24A4-5D37-AD8D9FE232A6}" dt="2024-11-22T01:18:48.292" v="8" actId="1076"/>
        <pc:sldMkLst>
          <pc:docMk/>
          <pc:sldMk cId="1745893020" sldId="267"/>
        </pc:sldMkLst>
        <pc:grpChg chg="mod">
          <ac:chgData name="Nair, Manasi K" userId="S::manasin@iastate.edu::95ca5367-ab79-40cb-944b-5728bd655704" providerId="AD" clId="Web-{B01A9551-79A2-24A4-5D37-AD8D9FE232A6}" dt="2024-11-22T01:18:48.292" v="8" actId="1076"/>
          <ac:grpSpMkLst>
            <pc:docMk/>
            <pc:sldMk cId="1745893020" sldId="267"/>
            <ac:grpSpMk id="2" creationId="{E22D8749-2553-7BAA-FB2C-283E204A04FA}"/>
          </ac:grpSpMkLst>
        </pc:grpChg>
      </pc:sldChg>
      <pc:sldChg chg="modSp">
        <pc:chgData name="Nair, Manasi K" userId="S::manasin@iastate.edu::95ca5367-ab79-40cb-944b-5728bd655704" providerId="AD" clId="Web-{B01A9551-79A2-24A4-5D37-AD8D9FE232A6}" dt="2024-11-22T05:39:52.438" v="21" actId="20577"/>
        <pc:sldMkLst>
          <pc:docMk/>
          <pc:sldMk cId="3328078133" sldId="272"/>
        </pc:sldMkLst>
        <pc:spChg chg="mod">
          <ac:chgData name="Nair, Manasi K" userId="S::manasin@iastate.edu::95ca5367-ab79-40cb-944b-5728bd655704" providerId="AD" clId="Web-{B01A9551-79A2-24A4-5D37-AD8D9FE232A6}" dt="2024-11-22T05:39:52.438" v="21" actId="20577"/>
          <ac:spMkLst>
            <pc:docMk/>
            <pc:sldMk cId="3328078133" sldId="272"/>
            <ac:spMk id="13" creationId="{C8725C5B-957E-CDBC-8393-B393479F8949}"/>
          </ac:spMkLst>
        </pc:spChg>
      </pc:sldChg>
      <pc:sldChg chg="modSp">
        <pc:chgData name="Nair, Manasi K" userId="S::manasin@iastate.edu::95ca5367-ab79-40cb-944b-5728bd655704" providerId="AD" clId="Web-{B01A9551-79A2-24A4-5D37-AD8D9FE232A6}" dt="2024-11-22T05:38:50.418" v="17" actId="1076"/>
        <pc:sldMkLst>
          <pc:docMk/>
          <pc:sldMk cId="3887337504" sldId="276"/>
        </pc:sldMkLst>
        <pc:spChg chg="mod">
          <ac:chgData name="Nair, Manasi K" userId="S::manasin@iastate.edu::95ca5367-ab79-40cb-944b-5728bd655704" providerId="AD" clId="Web-{B01A9551-79A2-24A4-5D37-AD8D9FE232A6}" dt="2024-11-22T05:38:50.418" v="17" actId="1076"/>
          <ac:spMkLst>
            <pc:docMk/>
            <pc:sldMk cId="3887337504" sldId="276"/>
            <ac:spMk id="13" creationId="{C8725C5B-957E-CDBC-8393-B393479F8949}"/>
          </ac:spMkLst>
        </pc:spChg>
        <pc:picChg chg="mod">
          <ac:chgData name="Nair, Manasi K" userId="S::manasin@iastate.edu::95ca5367-ab79-40cb-944b-5728bd655704" providerId="AD" clId="Web-{B01A9551-79A2-24A4-5D37-AD8D9FE232A6}" dt="2024-11-22T05:38:45.027" v="16" actId="1076"/>
          <ac:picMkLst>
            <pc:docMk/>
            <pc:sldMk cId="3887337504" sldId="276"/>
            <ac:picMk id="14" creationId="{F5A8A232-DB76-41CA-EBED-40C5BD0A1B33}"/>
          </ac:picMkLst>
        </pc:picChg>
      </pc:sldChg>
      <pc:sldChg chg="modSp">
        <pc:chgData name="Nair, Manasi K" userId="S::manasin@iastate.edu::95ca5367-ab79-40cb-944b-5728bd655704" providerId="AD" clId="Web-{B01A9551-79A2-24A4-5D37-AD8D9FE232A6}" dt="2024-11-22T05:44:53.257" v="30" actId="20577"/>
        <pc:sldMkLst>
          <pc:docMk/>
          <pc:sldMk cId="981474863" sldId="278"/>
        </pc:sldMkLst>
        <pc:spChg chg="mod">
          <ac:chgData name="Nair, Manasi K" userId="S::manasin@iastate.edu::95ca5367-ab79-40cb-944b-5728bd655704" providerId="AD" clId="Web-{B01A9551-79A2-24A4-5D37-AD8D9FE232A6}" dt="2024-11-22T05:44:53.257" v="30" actId="20577"/>
          <ac:spMkLst>
            <pc:docMk/>
            <pc:sldMk cId="981474863" sldId="278"/>
            <ac:spMk id="15" creationId="{0EDE2389-F4B2-F77D-9A7B-FDEDF252536F}"/>
          </ac:spMkLst>
        </pc:spChg>
      </pc:sldChg>
    </pc:docChg>
  </pc:docChgLst>
  <pc:docChgLst>
    <pc:chgData name="Jagtap, Tanmay L" userId="S::tanmay19@iastate.edu::2b6cc5cc-f249-4cd1-a30c-3437c7c433a4" providerId="AD" clId="Web-{E2FD7FC9-E8C3-7F1C-6FED-815CEAA293A2}"/>
    <pc:docChg chg="sldOrd">
      <pc:chgData name="Jagtap, Tanmay L" userId="S::tanmay19@iastate.edu::2b6cc5cc-f249-4cd1-a30c-3437c7c433a4" providerId="AD" clId="Web-{E2FD7FC9-E8C3-7F1C-6FED-815CEAA293A2}" dt="2024-11-22T03:54:10.161" v="0"/>
      <pc:docMkLst>
        <pc:docMk/>
      </pc:docMkLst>
      <pc:sldChg chg="ord">
        <pc:chgData name="Jagtap, Tanmay L" userId="S::tanmay19@iastate.edu::2b6cc5cc-f249-4cd1-a30c-3437c7c433a4" providerId="AD" clId="Web-{E2FD7FC9-E8C3-7F1C-6FED-815CEAA293A2}" dt="2024-11-22T03:54:10.161" v="0"/>
        <pc:sldMkLst>
          <pc:docMk/>
          <pc:sldMk cId="0" sldId="262"/>
        </pc:sldMkLst>
      </pc:sldChg>
    </pc:docChg>
  </pc:docChgLst>
  <pc:docChgLst>
    <pc:chgData name="Singh, Akash Bhupesh" userId="S::aksingh2@iastate.edu::fcd35587-ab2e-4a1c-9361-eb183139f10c" providerId="AD" clId="Web-{D9618CA3-8592-46B8-B2C4-ABD0BF54275E}"/>
    <pc:docChg chg="modSld">
      <pc:chgData name="Singh, Akash Bhupesh" userId="S::aksingh2@iastate.edu::fcd35587-ab2e-4a1c-9361-eb183139f10c" providerId="AD" clId="Web-{D9618CA3-8592-46B8-B2C4-ABD0BF54275E}" dt="2024-11-22T03:33:32.117" v="15" actId="1076"/>
      <pc:docMkLst>
        <pc:docMk/>
      </pc:docMkLst>
      <pc:sldChg chg="modSp">
        <pc:chgData name="Singh, Akash Bhupesh" userId="S::aksingh2@iastate.edu::fcd35587-ab2e-4a1c-9361-eb183139f10c" providerId="AD" clId="Web-{D9618CA3-8592-46B8-B2C4-ABD0BF54275E}" dt="2024-11-22T03:22:13.418" v="8"/>
        <pc:sldMkLst>
          <pc:docMk/>
          <pc:sldMk cId="0" sldId="260"/>
        </pc:sldMkLst>
        <pc:graphicFrameChg chg="modGraphic">
          <ac:chgData name="Singh, Akash Bhupesh" userId="S::aksingh2@iastate.edu::fcd35587-ab2e-4a1c-9361-eb183139f10c" providerId="AD" clId="Web-{D9618CA3-8592-46B8-B2C4-ABD0BF54275E}" dt="2024-11-22T03:22:13.418" v="8"/>
          <ac:graphicFrameMkLst>
            <pc:docMk/>
            <pc:sldMk cId="0" sldId="260"/>
            <ac:graphicFrameMk id="20" creationId="{DC4A6674-07F3-0114-E0D4-4DC65DA33F29}"/>
          </ac:graphicFrameMkLst>
        </pc:graphicFrameChg>
      </pc:sldChg>
      <pc:sldChg chg="modSp">
        <pc:chgData name="Singh, Akash Bhupesh" userId="S::aksingh2@iastate.edu::fcd35587-ab2e-4a1c-9361-eb183139f10c" providerId="AD" clId="Web-{D9618CA3-8592-46B8-B2C4-ABD0BF54275E}" dt="2024-11-22T03:33:32.117" v="15" actId="1076"/>
        <pc:sldMkLst>
          <pc:docMk/>
          <pc:sldMk cId="0" sldId="262"/>
        </pc:sldMkLst>
        <pc:picChg chg="mod">
          <ac:chgData name="Singh, Akash Bhupesh" userId="S::aksingh2@iastate.edu::fcd35587-ab2e-4a1c-9361-eb183139f10c" providerId="AD" clId="Web-{D9618CA3-8592-46B8-B2C4-ABD0BF54275E}" dt="2024-11-22T03:33:28.383" v="14" actId="1076"/>
          <ac:picMkLst>
            <pc:docMk/>
            <pc:sldMk cId="0" sldId="262"/>
            <ac:picMk id="12" creationId="{121EEF2E-63F5-8180-2876-B7727E0955BE}"/>
          </ac:picMkLst>
        </pc:picChg>
        <pc:picChg chg="mod">
          <ac:chgData name="Singh, Akash Bhupesh" userId="S::aksingh2@iastate.edu::fcd35587-ab2e-4a1c-9361-eb183139f10c" providerId="AD" clId="Web-{D9618CA3-8592-46B8-B2C4-ABD0BF54275E}" dt="2024-11-22T03:33:32.117" v="15" actId="1076"/>
          <ac:picMkLst>
            <pc:docMk/>
            <pc:sldMk cId="0" sldId="262"/>
            <ac:picMk id="13" creationId="{2DB9C3BE-FB4E-AD59-0CCF-9F4A7CF53F87}"/>
          </ac:picMkLst>
        </pc:picChg>
      </pc:sldChg>
      <pc:sldChg chg="modSp">
        <pc:chgData name="Singh, Akash Bhupesh" userId="S::aksingh2@iastate.edu::fcd35587-ab2e-4a1c-9361-eb183139f10c" providerId="AD" clId="Web-{D9618CA3-8592-46B8-B2C4-ABD0BF54275E}" dt="2024-11-22T03:23:16.499" v="9" actId="14100"/>
        <pc:sldMkLst>
          <pc:docMk/>
          <pc:sldMk cId="0" sldId="263"/>
        </pc:sldMkLst>
        <pc:grpChg chg="mod">
          <ac:chgData name="Singh, Akash Bhupesh" userId="S::aksingh2@iastate.edu::fcd35587-ab2e-4a1c-9361-eb183139f10c" providerId="AD" clId="Web-{D9618CA3-8592-46B8-B2C4-ABD0BF54275E}" dt="2024-11-22T03:23:16.499" v="9" actId="14100"/>
          <ac:grpSpMkLst>
            <pc:docMk/>
            <pc:sldMk cId="0" sldId="263"/>
            <ac:grpSpMk id="5" creationId="{00000000-0000-0000-0000-000000000000}"/>
          </ac:grpSpMkLst>
        </pc:grpChg>
      </pc:sldChg>
      <pc:sldChg chg="modSp">
        <pc:chgData name="Singh, Akash Bhupesh" userId="S::aksingh2@iastate.edu::fcd35587-ab2e-4a1c-9361-eb183139f10c" providerId="AD" clId="Web-{D9618CA3-8592-46B8-B2C4-ABD0BF54275E}" dt="2024-11-22T03:21:41.870" v="6" actId="14100"/>
        <pc:sldMkLst>
          <pc:docMk/>
          <pc:sldMk cId="1576062044" sldId="271"/>
        </pc:sldMkLst>
        <pc:spChg chg="mod">
          <ac:chgData name="Singh, Akash Bhupesh" userId="S::aksingh2@iastate.edu::fcd35587-ab2e-4a1c-9361-eb183139f10c" providerId="AD" clId="Web-{D9618CA3-8592-46B8-B2C4-ABD0BF54275E}" dt="2024-11-22T03:21:15.682" v="1" actId="1076"/>
          <ac:spMkLst>
            <pc:docMk/>
            <pc:sldMk cId="1576062044" sldId="271"/>
            <ac:spMk id="11" creationId="{77C1E701-E376-83BC-196D-A97385F36FA0}"/>
          </ac:spMkLst>
        </pc:spChg>
        <pc:grpChg chg="mod">
          <ac:chgData name="Singh, Akash Bhupesh" userId="S::aksingh2@iastate.edu::fcd35587-ab2e-4a1c-9361-eb183139f10c" providerId="AD" clId="Web-{D9618CA3-8592-46B8-B2C4-ABD0BF54275E}" dt="2024-11-22T03:21:10.994" v="0" actId="1076"/>
          <ac:grpSpMkLst>
            <pc:docMk/>
            <pc:sldMk cId="1576062044" sldId="271"/>
            <ac:grpSpMk id="8" creationId="{00000000-0000-0000-0000-000000000000}"/>
          </ac:grpSpMkLst>
        </pc:grpChg>
        <pc:picChg chg="mod">
          <ac:chgData name="Singh, Akash Bhupesh" userId="S::aksingh2@iastate.edu::fcd35587-ab2e-4a1c-9361-eb183139f10c" providerId="AD" clId="Web-{D9618CA3-8592-46B8-B2C4-ABD0BF54275E}" dt="2024-11-22T03:21:41.870" v="6" actId="14100"/>
          <ac:picMkLst>
            <pc:docMk/>
            <pc:sldMk cId="1576062044" sldId="271"/>
            <ac:picMk id="16" creationId="{E62A009C-61B0-284A-09A8-4AAD512E45FA}"/>
          </ac:picMkLst>
        </pc:picChg>
      </pc:sldChg>
    </pc:docChg>
  </pc:docChgLst>
  <pc:docChgLst>
    <pc:chgData name="Jagtap, Tanmay L" userId="S::tanmay19@iastate.edu::2b6cc5cc-f249-4cd1-a30c-3437c7c433a4" providerId="AD" clId="Web-{E6DEADE1-25CF-5FE0-0CC2-8523640B204B}"/>
    <pc:docChg chg="modSld sldOrd">
      <pc:chgData name="Jagtap, Tanmay L" userId="S::tanmay19@iastate.edu::2b6cc5cc-f249-4cd1-a30c-3437c7c433a4" providerId="AD" clId="Web-{E6DEADE1-25CF-5FE0-0CC2-8523640B204B}" dt="2024-11-22T04:17:19.947" v="59"/>
      <pc:docMkLst>
        <pc:docMk/>
      </pc:docMkLst>
      <pc:sldChg chg="ord">
        <pc:chgData name="Jagtap, Tanmay L" userId="S::tanmay19@iastate.edu::2b6cc5cc-f249-4cd1-a30c-3437c7c433a4" providerId="AD" clId="Web-{E6DEADE1-25CF-5FE0-0CC2-8523640B204B}" dt="2024-11-22T04:17:15.806" v="58"/>
        <pc:sldMkLst>
          <pc:docMk/>
          <pc:sldMk cId="0" sldId="262"/>
        </pc:sldMkLst>
      </pc:sldChg>
      <pc:sldChg chg="ord">
        <pc:chgData name="Jagtap, Tanmay L" userId="S::tanmay19@iastate.edu::2b6cc5cc-f249-4cd1-a30c-3437c7c433a4" providerId="AD" clId="Web-{E6DEADE1-25CF-5FE0-0CC2-8523640B204B}" dt="2024-11-22T04:17:19.947" v="59"/>
        <pc:sldMkLst>
          <pc:docMk/>
          <pc:sldMk cId="0" sldId="264"/>
        </pc:sldMkLst>
      </pc:sldChg>
      <pc:sldChg chg="addSp delSp modSp">
        <pc:chgData name="Jagtap, Tanmay L" userId="S::tanmay19@iastate.edu::2b6cc5cc-f249-4cd1-a30c-3437c7c433a4" providerId="AD" clId="Web-{E6DEADE1-25CF-5FE0-0CC2-8523640B204B}" dt="2024-11-22T04:14:02.331" v="57" actId="14100"/>
        <pc:sldMkLst>
          <pc:docMk/>
          <pc:sldMk cId="1745893020" sldId="267"/>
        </pc:sldMkLst>
        <pc:spChg chg="del mod">
          <ac:chgData name="Jagtap, Tanmay L" userId="S::tanmay19@iastate.edu::2b6cc5cc-f249-4cd1-a30c-3437c7c433a4" providerId="AD" clId="Web-{E6DEADE1-25CF-5FE0-0CC2-8523640B204B}" dt="2024-11-22T04:13:05.876" v="29"/>
          <ac:spMkLst>
            <pc:docMk/>
            <pc:sldMk cId="1745893020" sldId="267"/>
            <ac:spMk id="13" creationId="{BC993D3F-F6AD-D2EB-7587-715CD80D6E68}"/>
          </ac:spMkLst>
        </pc:spChg>
        <pc:spChg chg="mod">
          <ac:chgData name="Jagtap, Tanmay L" userId="S::tanmay19@iastate.edu::2b6cc5cc-f249-4cd1-a30c-3437c7c433a4" providerId="AD" clId="Web-{E6DEADE1-25CF-5FE0-0CC2-8523640B204B}" dt="2024-11-22T04:13:31.611" v="48" actId="14100"/>
          <ac:spMkLst>
            <pc:docMk/>
            <pc:sldMk cId="1745893020" sldId="267"/>
            <ac:spMk id="15" creationId="{A8DE3C3F-EC2E-9305-B9B6-A5E3F0898302}"/>
          </ac:spMkLst>
        </pc:spChg>
        <pc:picChg chg="add mod">
          <ac:chgData name="Jagtap, Tanmay L" userId="S::tanmay19@iastate.edu::2b6cc5cc-f249-4cd1-a30c-3437c7c433a4" providerId="AD" clId="Web-{E6DEADE1-25CF-5FE0-0CC2-8523640B204B}" dt="2024-11-22T04:13:49.706" v="54" actId="14100"/>
          <ac:picMkLst>
            <pc:docMk/>
            <pc:sldMk cId="1745893020" sldId="267"/>
            <ac:picMk id="12" creationId="{76767400-4838-06FD-80BA-90C2DD7115FC}"/>
          </ac:picMkLst>
        </pc:picChg>
        <pc:picChg chg="del">
          <ac:chgData name="Jagtap, Tanmay L" userId="S::tanmay19@iastate.edu::2b6cc5cc-f249-4cd1-a30c-3437c7c433a4" providerId="AD" clId="Web-{E6DEADE1-25CF-5FE0-0CC2-8523640B204B}" dt="2024-11-22T04:04:39.374" v="10"/>
          <ac:picMkLst>
            <pc:docMk/>
            <pc:sldMk cId="1745893020" sldId="267"/>
            <ac:picMk id="14" creationId="{5C77C676-6DCB-90A0-1293-2242E88488ED}"/>
          </ac:picMkLst>
        </pc:picChg>
        <pc:picChg chg="add del mod">
          <ac:chgData name="Jagtap, Tanmay L" userId="S::tanmay19@iastate.edu::2b6cc5cc-f249-4cd1-a30c-3437c7c433a4" providerId="AD" clId="Web-{E6DEADE1-25CF-5FE0-0CC2-8523640B204B}" dt="2024-11-22T04:13:02.095" v="27"/>
          <ac:picMkLst>
            <pc:docMk/>
            <pc:sldMk cId="1745893020" sldId="267"/>
            <ac:picMk id="16" creationId="{3D8B1022-B3AF-FB94-DE46-2520FFF49986}"/>
          </ac:picMkLst>
        </pc:picChg>
        <pc:picChg chg="del mod">
          <ac:chgData name="Jagtap, Tanmay L" userId="S::tanmay19@iastate.edu::2b6cc5cc-f249-4cd1-a30c-3437c7c433a4" providerId="AD" clId="Web-{E6DEADE1-25CF-5FE0-0CC2-8523640B204B}" dt="2024-11-22T04:04:40.890" v="11"/>
          <ac:picMkLst>
            <pc:docMk/>
            <pc:sldMk cId="1745893020" sldId="267"/>
            <ac:picMk id="17" creationId="{C02416F9-4D2C-C6B9-A38B-FC54810D6A7A}"/>
          </ac:picMkLst>
        </pc:picChg>
        <pc:picChg chg="mod">
          <ac:chgData name="Jagtap, Tanmay L" userId="S::tanmay19@iastate.edu::2b6cc5cc-f249-4cd1-a30c-3437c7c433a4" providerId="AD" clId="Web-{E6DEADE1-25CF-5FE0-0CC2-8523640B204B}" dt="2024-11-22T04:14:02.331" v="57" actId="14100"/>
          <ac:picMkLst>
            <pc:docMk/>
            <pc:sldMk cId="1745893020" sldId="267"/>
            <ac:picMk id="2050" creationId="{7AA82372-E81D-C114-9DC5-087CB7BA9D26}"/>
          </ac:picMkLst>
        </pc:picChg>
        <pc:picChg chg="del mod">
          <ac:chgData name="Jagtap, Tanmay L" userId="S::tanmay19@iastate.edu::2b6cc5cc-f249-4cd1-a30c-3437c7c433a4" providerId="AD" clId="Web-{E6DEADE1-25CF-5FE0-0CC2-8523640B204B}" dt="2024-11-22T04:13:04.001" v="28"/>
          <ac:picMkLst>
            <pc:docMk/>
            <pc:sldMk cId="1745893020" sldId="267"/>
            <ac:picMk id="2052" creationId="{58A5D2F8-A3A3-8AFF-1A18-0BCCF002A7D6}"/>
          </ac:picMkLst>
        </pc:picChg>
      </pc:sldChg>
    </pc:docChg>
  </pc:docChgLst>
  <pc:docChgLst>
    <pc:chgData name="Kaushik, Pradyutha" userId="S::pradyu@iastate.edu::b84d29fb-0818-4b03-b6ac-91bf0c7c3ee2" providerId="AD" clId="Web-{C677E1D9-3A6A-ABD3-A6E3-D1B3EB20E58F}"/>
    <pc:docChg chg="addSld delSld modSld sldOrd">
      <pc:chgData name="Kaushik, Pradyutha" userId="S::pradyu@iastate.edu::b84d29fb-0818-4b03-b6ac-91bf0c7c3ee2" providerId="AD" clId="Web-{C677E1D9-3A6A-ABD3-A6E3-D1B3EB20E58F}" dt="2024-11-22T04:35:16.488" v="1089" actId="20577"/>
      <pc:docMkLst>
        <pc:docMk/>
      </pc:docMkLst>
      <pc:sldChg chg="delSp modSp">
        <pc:chgData name="Kaushik, Pradyutha" userId="S::pradyu@iastate.edu::b84d29fb-0818-4b03-b6ac-91bf0c7c3ee2" providerId="AD" clId="Web-{C677E1D9-3A6A-ABD3-A6E3-D1B3EB20E58F}" dt="2024-11-22T03:05:45.650" v="147" actId="1076"/>
        <pc:sldMkLst>
          <pc:docMk/>
          <pc:sldMk cId="0" sldId="259"/>
        </pc:sldMkLst>
        <pc:spChg chg="del mod">
          <ac:chgData name="Kaushik, Pradyutha" userId="S::pradyu@iastate.edu::b84d29fb-0818-4b03-b6ac-91bf0c7c3ee2" providerId="AD" clId="Web-{C677E1D9-3A6A-ABD3-A6E3-D1B3EB20E58F}" dt="2024-11-22T03:05:31.071" v="13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587" v="141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03" v="142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03" v="143" actId="1076"/>
          <ac:spMkLst>
            <pc:docMk/>
            <pc:sldMk cId="0" sldId="259"/>
            <ac:spMk id="19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18" v="144" actId="1076"/>
          <ac:spMkLst>
            <pc:docMk/>
            <pc:sldMk cId="0" sldId="259"/>
            <ac:spMk id="20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34" v="145" actId="107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34" v="146" actId="1076"/>
          <ac:spMkLst>
            <pc:docMk/>
            <pc:sldMk cId="0" sldId="259"/>
            <ac:spMk id="22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45.650" v="147" actId="1076"/>
          <ac:spMkLst>
            <pc:docMk/>
            <pc:sldMk cId="0" sldId="259"/>
            <ac:spMk id="23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5:28.274" v="136" actId="1076"/>
          <ac:spMkLst>
            <pc:docMk/>
            <pc:sldMk cId="0" sldId="259"/>
            <ac:spMk id="24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4:18.771" v="122" actId="20577"/>
          <ac:spMkLst>
            <pc:docMk/>
            <pc:sldMk cId="0" sldId="259"/>
            <ac:spMk id="32" creationId="{EB2349CC-173F-8913-AD67-BE8D8133AA7F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05:22.149" v="133" actId="1076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05:22.289" v="134" actId="1076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05:45.540" v="138" actId="1076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05:45.556" v="139" actId="1076"/>
          <ac:grpSpMkLst>
            <pc:docMk/>
            <pc:sldMk cId="0" sldId="259"/>
            <ac:grpSpMk id="10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05:45.572" v="140" actId="1076"/>
          <ac:grpSpMkLst>
            <pc:docMk/>
            <pc:sldMk cId="0" sldId="259"/>
            <ac:grpSpMk id="13" creationId="{00000000-0000-0000-0000-000000000000}"/>
          </ac:grpSpMkLst>
        </pc:grpChg>
      </pc:sldChg>
      <pc:sldChg chg="delSp modSp">
        <pc:chgData name="Kaushik, Pradyutha" userId="S::pradyu@iastate.edu::b84d29fb-0818-4b03-b6ac-91bf0c7c3ee2" providerId="AD" clId="Web-{C677E1D9-3A6A-ABD3-A6E3-D1B3EB20E58F}" dt="2024-11-22T03:21:39.488" v="472" actId="1076"/>
        <pc:sldMkLst>
          <pc:docMk/>
          <pc:sldMk cId="0" sldId="260"/>
        </pc:sldMkLst>
        <pc:spChg chg="mod">
          <ac:chgData name="Kaushik, Pradyutha" userId="S::pradyu@iastate.edu::b84d29fb-0818-4b03-b6ac-91bf0c7c3ee2" providerId="AD" clId="Web-{C677E1D9-3A6A-ABD3-A6E3-D1B3EB20E58F}" dt="2024-11-22T03:16:54.164" v="389" actId="1076"/>
          <ac:spMkLst>
            <pc:docMk/>
            <pc:sldMk cId="0" sldId="260"/>
            <ac:spMk id="5" creationId="{00000000-0000-0000-0000-000000000000}"/>
          </ac:spMkLst>
        </pc:spChg>
        <pc:spChg chg="del">
          <ac:chgData name="Kaushik, Pradyutha" userId="S::pradyu@iastate.edu::b84d29fb-0818-4b03-b6ac-91bf0c7c3ee2" providerId="AD" clId="Web-{C677E1D9-3A6A-ABD3-A6E3-D1B3EB20E58F}" dt="2024-11-22T03:16:39.242" v="385"/>
          <ac:spMkLst>
            <pc:docMk/>
            <pc:sldMk cId="0" sldId="260"/>
            <ac:spMk id="9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17:57.464" v="427" actId="1076"/>
          <ac:spMkLst>
            <pc:docMk/>
            <pc:sldMk cId="0" sldId="260"/>
            <ac:spMk id="10" creationId="{00000000-0000-0000-0000-000000000000}"/>
          </ac:spMkLst>
        </pc:spChg>
        <pc:spChg chg="del">
          <ac:chgData name="Kaushik, Pradyutha" userId="S::pradyu@iastate.edu::b84d29fb-0818-4b03-b6ac-91bf0c7c3ee2" providerId="AD" clId="Web-{C677E1D9-3A6A-ABD3-A6E3-D1B3EB20E58F}" dt="2024-11-22T03:17:43.932" v="425"/>
          <ac:spMkLst>
            <pc:docMk/>
            <pc:sldMk cId="0" sldId="260"/>
            <ac:spMk id="13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18:49.372" v="433" actId="1076"/>
          <ac:spMkLst>
            <pc:docMk/>
            <pc:sldMk cId="0" sldId="260"/>
            <ac:spMk id="22" creationId="{155ECF50-E623-5FA1-FB37-64B00D0C400D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18:20.855" v="432" actId="1076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Kaushik, Pradyutha" userId="S::pradyu@iastate.edu::b84d29fb-0818-4b03-b6ac-91bf0c7c3ee2" providerId="AD" clId="Web-{C677E1D9-3A6A-ABD3-A6E3-D1B3EB20E58F}" dt="2024-11-22T03:18:01.948" v="429"/>
          <ac:grpSpMkLst>
            <pc:docMk/>
            <pc:sldMk cId="0" sldId="260"/>
            <ac:grpSpMk id="6" creationId="{00000000-0000-0000-0000-000000000000}"/>
          </ac:grpSpMkLst>
        </pc:grpChg>
        <pc:graphicFrameChg chg="mod modGraphic">
          <ac:chgData name="Kaushik, Pradyutha" userId="S::pradyu@iastate.edu::b84d29fb-0818-4b03-b6ac-91bf0c7c3ee2" providerId="AD" clId="Web-{C677E1D9-3A6A-ABD3-A6E3-D1B3EB20E58F}" dt="2024-11-22T03:21:39.488" v="472" actId="1076"/>
          <ac:graphicFrameMkLst>
            <pc:docMk/>
            <pc:sldMk cId="0" sldId="260"/>
            <ac:graphicFrameMk id="20" creationId="{DC4A6674-07F3-0114-E0D4-4DC65DA33F29}"/>
          </ac:graphicFrameMkLst>
        </pc:graphicFrameChg>
      </pc:sldChg>
      <pc:sldChg chg="addSp delSp modSp">
        <pc:chgData name="Kaushik, Pradyutha" userId="S::pradyu@iastate.edu::b84d29fb-0818-4b03-b6ac-91bf0c7c3ee2" providerId="AD" clId="Web-{C677E1D9-3A6A-ABD3-A6E3-D1B3EB20E58F}" dt="2024-11-22T03:30:34.669" v="528" actId="1076"/>
        <pc:sldMkLst>
          <pc:docMk/>
          <pc:sldMk cId="0" sldId="261"/>
        </pc:sldMkLst>
        <pc:spChg chg="mod">
          <ac:chgData name="Kaushik, Pradyutha" userId="S::pradyu@iastate.edu::b84d29fb-0818-4b03-b6ac-91bf0c7c3ee2" providerId="AD" clId="Web-{C677E1D9-3A6A-ABD3-A6E3-D1B3EB20E58F}" dt="2024-11-22T03:22:28.131" v="479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22:13.536" v="476" actId="14100"/>
          <ac:spMkLst>
            <pc:docMk/>
            <pc:sldMk cId="0" sldId="261"/>
            <ac:spMk id="20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25:17.891" v="510" actId="1076"/>
          <ac:spMkLst>
            <pc:docMk/>
            <pc:sldMk cId="0" sldId="261"/>
            <ac:spMk id="22" creationId="{00000000-0000-0000-0000-000000000000}"/>
          </ac:spMkLst>
        </pc:spChg>
        <pc:spChg chg="del mod">
          <ac:chgData name="Kaushik, Pradyutha" userId="S::pradyu@iastate.edu::b84d29fb-0818-4b03-b6ac-91bf0c7c3ee2" providerId="AD" clId="Web-{C677E1D9-3A6A-ABD3-A6E3-D1B3EB20E58F}" dt="2024-11-22T03:23:39.055" v="491"/>
          <ac:spMkLst>
            <pc:docMk/>
            <pc:sldMk cId="0" sldId="261"/>
            <ac:spMk id="23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22:39.959" v="485" actId="1076"/>
          <ac:spMkLst>
            <pc:docMk/>
            <pc:sldMk cId="0" sldId="261"/>
            <ac:spMk id="24" creationId="{00000000-0000-0000-0000-000000000000}"/>
          </ac:spMkLst>
        </pc:spChg>
        <pc:spChg chg="add del mod">
          <ac:chgData name="Kaushik, Pradyutha" userId="S::pradyu@iastate.edu::b84d29fb-0818-4b03-b6ac-91bf0c7c3ee2" providerId="AD" clId="Web-{C677E1D9-3A6A-ABD3-A6E3-D1B3EB20E58F}" dt="2024-11-22T03:30:13.480" v="525" actId="1076"/>
          <ac:spMkLst>
            <pc:docMk/>
            <pc:sldMk cId="0" sldId="261"/>
            <ac:spMk id="31" creationId="{6685EFDC-EEA5-6C62-29D6-B6C7B781649C}"/>
          </ac:spMkLst>
        </pc:spChg>
        <pc:spChg chg="mod">
          <ac:chgData name="Kaushik, Pradyutha" userId="S::pradyu@iastate.edu::b84d29fb-0818-4b03-b6ac-91bf0c7c3ee2" providerId="AD" clId="Web-{C677E1D9-3A6A-ABD3-A6E3-D1B3EB20E58F}" dt="2024-11-22T03:24:59.671" v="507" actId="20577"/>
          <ac:spMkLst>
            <pc:docMk/>
            <pc:sldMk cId="0" sldId="261"/>
            <ac:spMk id="33" creationId="{09E51EAF-AA4D-31B9-ED1D-E72634025397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22:27.990" v="477" actId="1076"/>
          <ac:grpSpMkLst>
            <pc:docMk/>
            <pc:sldMk cId="0" sldId="261"/>
            <ac:grpSpMk id="2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22:28.131" v="478" actId="1076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25:17.875" v="509" actId="1076"/>
          <ac:grpSpMkLst>
            <pc:docMk/>
            <pc:sldMk cId="0" sldId="261"/>
            <ac:grpSpMk id="8" creationId="{00000000-0000-0000-0000-000000000000}"/>
          </ac:grpSpMkLst>
        </pc:grpChg>
        <pc:grpChg chg="del mod">
          <ac:chgData name="Kaushik, Pradyutha" userId="S::pradyu@iastate.edu::b84d29fb-0818-4b03-b6ac-91bf0c7c3ee2" providerId="AD" clId="Web-{C677E1D9-3A6A-ABD3-A6E3-D1B3EB20E58F}" dt="2024-11-22T03:23:33.915" v="488"/>
          <ac:grpSpMkLst>
            <pc:docMk/>
            <pc:sldMk cId="0" sldId="261"/>
            <ac:grpSpMk id="11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22:39.944" v="482" actId="1076"/>
          <ac:grpSpMkLst>
            <pc:docMk/>
            <pc:sldMk cId="0" sldId="261"/>
            <ac:grpSpMk id="14" creationId="{00000000-0000-0000-0000-000000000000}"/>
          </ac:grpSpMkLst>
        </pc:grpChg>
        <pc:picChg chg="add mod modCrop">
          <ac:chgData name="Kaushik, Pradyutha" userId="S::pradyu@iastate.edu::b84d29fb-0818-4b03-b6ac-91bf0c7c3ee2" providerId="AD" clId="Web-{C677E1D9-3A6A-ABD3-A6E3-D1B3EB20E58F}" dt="2024-11-22T03:30:34.669" v="528" actId="1076"/>
          <ac:picMkLst>
            <pc:docMk/>
            <pc:sldMk cId="0" sldId="261"/>
            <ac:picMk id="17" creationId="{C42C18F6-EFB5-CF9E-0FC5-A07EBD74C194}"/>
          </ac:picMkLst>
        </pc:picChg>
      </pc:sldChg>
      <pc:sldChg chg="addSp delSp modSp ord">
        <pc:chgData name="Kaushik, Pradyutha" userId="S::pradyu@iastate.edu::b84d29fb-0818-4b03-b6ac-91bf0c7c3ee2" providerId="AD" clId="Web-{C677E1D9-3A6A-ABD3-A6E3-D1B3EB20E58F}" dt="2024-11-22T03:56:01.230" v="792"/>
        <pc:sldMkLst>
          <pc:docMk/>
          <pc:sldMk cId="0" sldId="262"/>
        </pc:sldMkLst>
        <pc:spChg chg="del">
          <ac:chgData name="Kaushik, Pradyutha" userId="S::pradyu@iastate.edu::b84d29fb-0818-4b03-b6ac-91bf0c7c3ee2" providerId="AD" clId="Web-{C677E1D9-3A6A-ABD3-A6E3-D1B3EB20E58F}" dt="2024-11-22T03:54:34.180" v="782"/>
          <ac:spMkLst>
            <pc:docMk/>
            <pc:sldMk cId="0" sldId="262"/>
            <ac:spMk id="8" creationId="{00000000-0000-0000-0000-000000000000}"/>
          </ac:spMkLst>
        </pc:spChg>
        <pc:spChg chg="del">
          <ac:chgData name="Kaushik, Pradyutha" userId="S::pradyu@iastate.edu::b84d29fb-0818-4b03-b6ac-91bf0c7c3ee2" providerId="AD" clId="Web-{C677E1D9-3A6A-ABD3-A6E3-D1B3EB20E58F}" dt="2024-11-22T03:51:55.564" v="754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Kaushik, Pradyutha" userId="S::pradyu@iastate.edu::b84d29fb-0818-4b03-b6ac-91bf0c7c3ee2" providerId="AD" clId="Web-{C677E1D9-3A6A-ABD3-A6E3-D1B3EB20E58F}" dt="2024-11-22T03:55:04.368" v="789" actId="1076"/>
          <ac:spMkLst>
            <pc:docMk/>
            <pc:sldMk cId="0" sldId="262"/>
            <ac:spMk id="14" creationId="{A819E25B-19D4-00A8-0FAB-0954BD2A3AC6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55:31.385" v="790" actId="1076"/>
          <ac:grpSpMkLst>
            <pc:docMk/>
            <pc:sldMk cId="0" sldId="262"/>
            <ac:grpSpMk id="2" creationId="{00000000-0000-0000-0000-000000000000}"/>
          </ac:grpSpMkLst>
        </pc:grpChg>
        <pc:grpChg chg="del">
          <ac:chgData name="Kaushik, Pradyutha" userId="S::pradyu@iastate.edu::b84d29fb-0818-4b03-b6ac-91bf0c7c3ee2" providerId="AD" clId="Web-{C677E1D9-3A6A-ABD3-A6E3-D1B3EB20E58F}" dt="2024-11-22T03:54:40.242" v="783"/>
          <ac:grpSpMkLst>
            <pc:docMk/>
            <pc:sldMk cId="0" sldId="262"/>
            <ac:grpSpMk id="5" creationId="{00000000-0000-0000-0000-000000000000}"/>
          </ac:grpSpMkLst>
        </pc:grpChg>
        <pc:picChg chg="mod">
          <ac:chgData name="Kaushik, Pradyutha" userId="S::pradyu@iastate.edu::b84d29fb-0818-4b03-b6ac-91bf0c7c3ee2" providerId="AD" clId="Web-{C677E1D9-3A6A-ABD3-A6E3-D1B3EB20E58F}" dt="2024-11-22T03:51:53.079" v="753" actId="1076"/>
          <ac:picMkLst>
            <pc:docMk/>
            <pc:sldMk cId="0" sldId="262"/>
            <ac:picMk id="12" creationId="{121EEF2E-63F5-8180-2876-B7727E0955BE}"/>
          </ac:picMkLst>
        </pc:picChg>
        <pc:picChg chg="mod">
          <ac:chgData name="Kaushik, Pradyutha" userId="S::pradyu@iastate.edu::b84d29fb-0818-4b03-b6ac-91bf0c7c3ee2" providerId="AD" clId="Web-{C677E1D9-3A6A-ABD3-A6E3-D1B3EB20E58F}" dt="2024-11-22T03:55:35.635" v="791" actId="1076"/>
          <ac:picMkLst>
            <pc:docMk/>
            <pc:sldMk cId="0" sldId="262"/>
            <ac:picMk id="13" creationId="{2DB9C3BE-FB4E-AD59-0CCF-9F4A7CF53F87}"/>
          </ac:picMkLst>
        </pc:picChg>
      </pc:sldChg>
      <pc:sldChg chg="addSp delSp modSp">
        <pc:chgData name="Kaushik, Pradyutha" userId="S::pradyu@iastate.edu::b84d29fb-0818-4b03-b6ac-91bf0c7c3ee2" providerId="AD" clId="Web-{C677E1D9-3A6A-ABD3-A6E3-D1B3EB20E58F}" dt="2024-11-22T03:51:25.281" v="746" actId="1076"/>
        <pc:sldMkLst>
          <pc:docMk/>
          <pc:sldMk cId="0" sldId="263"/>
        </pc:sldMkLst>
        <pc:spChg chg="mod">
          <ac:chgData name="Kaushik, Pradyutha" userId="S::pradyu@iastate.edu::b84d29fb-0818-4b03-b6ac-91bf0c7c3ee2" providerId="AD" clId="Web-{C677E1D9-3A6A-ABD3-A6E3-D1B3EB20E58F}" dt="2024-11-22T03:51:01.140" v="742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51:01.155" v="743" actId="1076"/>
          <ac:spMkLst>
            <pc:docMk/>
            <pc:sldMk cId="0" sldId="263"/>
            <ac:spMk id="8" creationId="{00000000-0000-0000-0000-000000000000}"/>
          </ac:spMkLst>
        </pc:spChg>
        <pc:spChg chg="del">
          <ac:chgData name="Kaushik, Pradyutha" userId="S::pradyu@iastate.edu::b84d29fb-0818-4b03-b6ac-91bf0c7c3ee2" providerId="AD" clId="Web-{C677E1D9-3A6A-ABD3-A6E3-D1B3EB20E58F}" dt="2024-11-22T03:50:01.278" v="734"/>
          <ac:spMkLst>
            <pc:docMk/>
            <pc:sldMk cId="0" sldId="263"/>
            <ac:spMk id="9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48:56.385" v="726" actId="1076"/>
          <ac:spMkLst>
            <pc:docMk/>
            <pc:sldMk cId="0" sldId="263"/>
            <ac:spMk id="19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48:56.400" v="727" actId="1076"/>
          <ac:spMkLst>
            <pc:docMk/>
            <pc:sldMk cId="0" sldId="263"/>
            <ac:spMk id="20" creationId="{00000000-0000-0000-0000-000000000000}"/>
          </ac:spMkLst>
        </pc:spChg>
        <pc:spChg chg="mod">
          <ac:chgData name="Kaushik, Pradyutha" userId="S::pradyu@iastate.edu::b84d29fb-0818-4b03-b6ac-91bf0c7c3ee2" providerId="AD" clId="Web-{C677E1D9-3A6A-ABD3-A6E3-D1B3EB20E58F}" dt="2024-11-22T03:48:56.400" v="728" actId="1076"/>
          <ac:spMkLst>
            <pc:docMk/>
            <pc:sldMk cId="0" sldId="263"/>
            <ac:spMk id="21" creationId="{00000000-0000-0000-0000-000000000000}"/>
          </ac:spMkLst>
        </pc:spChg>
        <pc:spChg chg="add mod">
          <ac:chgData name="Kaushik, Pradyutha" userId="S::pradyu@iastate.edu::b84d29fb-0818-4b03-b6ac-91bf0c7c3ee2" providerId="AD" clId="Web-{C677E1D9-3A6A-ABD3-A6E3-D1B3EB20E58F}" dt="2024-11-22T03:51:09.499" v="744" actId="1076"/>
          <ac:spMkLst>
            <pc:docMk/>
            <pc:sldMk cId="0" sldId="263"/>
            <ac:spMk id="22" creationId="{B7E54CFD-6A4A-A3C7-569A-1D32C873DBF9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51:25.156" v="745" actId="1076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51:25.281" v="746" actId="1076"/>
          <ac:grpSpMkLst>
            <pc:docMk/>
            <pc:sldMk cId="0" sldId="263"/>
            <ac:grpSpMk id="5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48:56.354" v="723" actId="1076"/>
          <ac:grpSpMkLst>
            <pc:docMk/>
            <pc:sldMk cId="0" sldId="263"/>
            <ac:grpSpMk id="10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48:56.369" v="724" actId="1076"/>
          <ac:grpSpMkLst>
            <pc:docMk/>
            <pc:sldMk cId="0" sldId="263"/>
            <ac:grpSpMk id="13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48:56.369" v="725" actId="1076"/>
          <ac:grpSpMkLst>
            <pc:docMk/>
            <pc:sldMk cId="0" sldId="263"/>
            <ac:grpSpMk id="16" creationId="{00000000-0000-0000-0000-000000000000}"/>
          </ac:grpSpMkLst>
        </pc:grpChg>
      </pc:sldChg>
      <pc:sldChg chg="modSp">
        <pc:chgData name="Kaushik, Pradyutha" userId="S::pradyu@iastate.edu::b84d29fb-0818-4b03-b6ac-91bf0c7c3ee2" providerId="AD" clId="Web-{C677E1D9-3A6A-ABD3-A6E3-D1B3EB20E58F}" dt="2024-11-22T02:59:26.119" v="4" actId="1076"/>
        <pc:sldMkLst>
          <pc:docMk/>
          <pc:sldMk cId="0" sldId="265"/>
        </pc:sldMkLst>
        <pc:spChg chg="mod">
          <ac:chgData name="Kaushik, Pradyutha" userId="S::pradyu@iastate.edu::b84d29fb-0818-4b03-b6ac-91bf0c7c3ee2" providerId="AD" clId="Web-{C677E1D9-3A6A-ABD3-A6E3-D1B3EB20E58F}" dt="2024-11-22T02:59:26.119" v="4" actId="1076"/>
          <ac:spMkLst>
            <pc:docMk/>
            <pc:sldMk cId="0" sldId="265"/>
            <ac:spMk id="12" creationId="{00000000-0000-0000-0000-000000000000}"/>
          </ac:spMkLst>
        </pc:spChg>
      </pc:sldChg>
      <pc:sldChg chg="addSp delSp modSp">
        <pc:chgData name="Kaushik, Pradyutha" userId="S::pradyu@iastate.edu::b84d29fb-0818-4b03-b6ac-91bf0c7c3ee2" providerId="AD" clId="Web-{C677E1D9-3A6A-ABD3-A6E3-D1B3EB20E58F}" dt="2024-11-22T03:12:39.201" v="240" actId="20577"/>
        <pc:sldMkLst>
          <pc:docMk/>
          <pc:sldMk cId="3112983476" sldId="266"/>
        </pc:sldMkLst>
        <pc:spChg chg="del topLvl">
          <ac:chgData name="Kaushik, Pradyutha" userId="S::pradyu@iastate.edu::b84d29fb-0818-4b03-b6ac-91bf0c7c3ee2" providerId="AD" clId="Web-{C677E1D9-3A6A-ABD3-A6E3-D1B3EB20E58F}" dt="2024-11-22T03:09:15.236" v="195"/>
          <ac:spMkLst>
            <pc:docMk/>
            <pc:sldMk cId="3112983476" sldId="266"/>
            <ac:spMk id="3" creationId="{FEA26C54-B798-E05A-EA66-C847F0087363}"/>
          </ac:spMkLst>
        </pc:spChg>
        <pc:spChg chg="topLvl">
          <ac:chgData name="Kaushik, Pradyutha" userId="S::pradyu@iastate.edu::b84d29fb-0818-4b03-b6ac-91bf0c7c3ee2" providerId="AD" clId="Web-{C677E1D9-3A6A-ABD3-A6E3-D1B3EB20E58F}" dt="2024-11-22T03:09:15.236" v="195"/>
          <ac:spMkLst>
            <pc:docMk/>
            <pc:sldMk cId="3112983476" sldId="266"/>
            <ac:spMk id="4" creationId="{1C0F5908-99E8-0A6B-325F-F508740E09CB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8:13.624" v="190" actId="1076"/>
          <ac:spMkLst>
            <pc:docMk/>
            <pc:sldMk cId="3112983476" sldId="266"/>
            <ac:spMk id="6" creationId="{1559A54C-EF86-4911-15B4-63E320479B12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9:06.923" v="194" actId="1076"/>
          <ac:spMkLst>
            <pc:docMk/>
            <pc:sldMk cId="3112983476" sldId="266"/>
            <ac:spMk id="12" creationId="{ED051FD1-5807-4B45-8530-2A39E077315F}"/>
          </ac:spMkLst>
        </pc:spChg>
        <pc:spChg chg="del">
          <ac:chgData name="Kaushik, Pradyutha" userId="S::pradyu@iastate.edu::b84d29fb-0818-4b03-b6ac-91bf0c7c3ee2" providerId="AD" clId="Web-{C677E1D9-3A6A-ABD3-A6E3-D1B3EB20E58F}" dt="2024-11-22T03:08:03.686" v="187"/>
          <ac:spMkLst>
            <pc:docMk/>
            <pc:sldMk cId="3112983476" sldId="266"/>
            <ac:spMk id="13" creationId="{930F6E70-A9A5-B217-B718-660EAE433E21}"/>
          </ac:spMkLst>
        </pc:spChg>
        <pc:spChg chg="del topLvl">
          <ac:chgData name="Kaushik, Pradyutha" userId="S::pradyu@iastate.edu::b84d29fb-0818-4b03-b6ac-91bf0c7c3ee2" providerId="AD" clId="Web-{C677E1D9-3A6A-ABD3-A6E3-D1B3EB20E58F}" dt="2024-11-22T03:08:15.609" v="191"/>
          <ac:spMkLst>
            <pc:docMk/>
            <pc:sldMk cId="3112983476" sldId="266"/>
            <ac:spMk id="15" creationId="{9B3E008F-7D66-E57D-7835-2F76EB713D9C}"/>
          </ac:spMkLst>
        </pc:spChg>
        <pc:spChg chg="topLvl">
          <ac:chgData name="Kaushik, Pradyutha" userId="S::pradyu@iastate.edu::b84d29fb-0818-4b03-b6ac-91bf0c7c3ee2" providerId="AD" clId="Web-{C677E1D9-3A6A-ABD3-A6E3-D1B3EB20E58F}" dt="2024-11-22T03:08:15.609" v="191"/>
          <ac:spMkLst>
            <pc:docMk/>
            <pc:sldMk cId="3112983476" sldId="266"/>
            <ac:spMk id="16" creationId="{53D9F70D-27AC-4CF3-344D-556C1FC6944D}"/>
          </ac:spMkLst>
        </pc:spChg>
        <pc:spChg chg="add mod">
          <ac:chgData name="Kaushik, Pradyutha" userId="S::pradyu@iastate.edu::b84d29fb-0818-4b03-b6ac-91bf0c7c3ee2" providerId="AD" clId="Web-{C677E1D9-3A6A-ABD3-A6E3-D1B3EB20E58F}" dt="2024-11-22T03:09:53.678" v="205" actId="1076"/>
          <ac:spMkLst>
            <pc:docMk/>
            <pc:sldMk cId="3112983476" sldId="266"/>
            <ac:spMk id="17" creationId="{756DBD13-BE3C-90F7-ED51-A7DDFFC721C1}"/>
          </ac:spMkLst>
        </pc:spChg>
        <pc:spChg chg="mod">
          <ac:chgData name="Kaushik, Pradyutha" userId="S::pradyu@iastate.edu::b84d29fb-0818-4b03-b6ac-91bf0c7c3ee2" providerId="AD" clId="Web-{C677E1D9-3A6A-ABD3-A6E3-D1B3EB20E58F}" dt="2024-11-22T03:09:48.238" v="204" actId="1076"/>
          <ac:spMkLst>
            <pc:docMk/>
            <pc:sldMk cId="3112983476" sldId="266"/>
            <ac:spMk id="22" creationId="{8691A313-2EF5-8B24-A434-F204998EE522}"/>
          </ac:spMkLst>
        </pc:spChg>
        <pc:spChg chg="mod">
          <ac:chgData name="Kaushik, Pradyutha" userId="S::pradyu@iastate.edu::b84d29fb-0818-4b03-b6ac-91bf0c7c3ee2" providerId="AD" clId="Web-{C677E1D9-3A6A-ABD3-A6E3-D1B3EB20E58F}" dt="2024-11-22T03:12:39.201" v="240" actId="20577"/>
          <ac:spMkLst>
            <pc:docMk/>
            <pc:sldMk cId="3112983476" sldId="266"/>
            <ac:spMk id="24" creationId="{D7C8CBF9-5E1C-B402-141B-A92C2B65CBE2}"/>
          </ac:spMkLst>
        </pc:spChg>
        <pc:grpChg chg="del">
          <ac:chgData name="Kaushik, Pradyutha" userId="S::pradyu@iastate.edu::b84d29fb-0818-4b03-b6ac-91bf0c7c3ee2" providerId="AD" clId="Web-{C677E1D9-3A6A-ABD3-A6E3-D1B3EB20E58F}" dt="2024-11-22T03:09:15.236" v="195"/>
          <ac:grpSpMkLst>
            <pc:docMk/>
            <pc:sldMk cId="3112983476" sldId="266"/>
            <ac:grpSpMk id="2" creationId="{961FBC73-C882-777E-08E2-8F5CA45FFED5}"/>
          </ac:grpSpMkLst>
        </pc:grpChg>
        <pc:grpChg chg="del mod">
          <ac:chgData name="Kaushik, Pradyutha" userId="S::pradyu@iastate.edu::b84d29fb-0818-4b03-b6ac-91bf0c7c3ee2" providerId="AD" clId="Web-{C677E1D9-3A6A-ABD3-A6E3-D1B3EB20E58F}" dt="2024-11-22T03:09:16.861" v="196"/>
          <ac:grpSpMkLst>
            <pc:docMk/>
            <pc:sldMk cId="3112983476" sldId="266"/>
            <ac:grpSpMk id="5" creationId="{63F498D9-26B7-30F5-A1B2-BE0BDC8B35AE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09:23.596" v="197" actId="1076"/>
          <ac:grpSpMkLst>
            <pc:docMk/>
            <pc:sldMk cId="3112983476" sldId="266"/>
            <ac:grpSpMk id="7" creationId="{C8A895E1-C4D6-3118-29C7-26855D0385E4}"/>
          </ac:grpSpMkLst>
        </pc:grpChg>
        <pc:grpChg chg="del">
          <ac:chgData name="Kaushik, Pradyutha" userId="S::pradyu@iastate.edu::b84d29fb-0818-4b03-b6ac-91bf0c7c3ee2" providerId="AD" clId="Web-{C677E1D9-3A6A-ABD3-A6E3-D1B3EB20E58F}" dt="2024-11-22T03:08:06.358" v="188"/>
          <ac:grpSpMkLst>
            <pc:docMk/>
            <pc:sldMk cId="3112983476" sldId="266"/>
            <ac:grpSpMk id="10" creationId="{143D2DC5-53C3-CFD2-66D6-C5468FD525BF}"/>
          </ac:grpSpMkLst>
        </pc:grpChg>
        <pc:grpChg chg="del mod">
          <ac:chgData name="Kaushik, Pradyutha" userId="S::pradyu@iastate.edu::b84d29fb-0818-4b03-b6ac-91bf0c7c3ee2" providerId="AD" clId="Web-{C677E1D9-3A6A-ABD3-A6E3-D1B3EB20E58F}" dt="2024-11-22T03:08:15.609" v="191"/>
          <ac:grpSpMkLst>
            <pc:docMk/>
            <pc:sldMk cId="3112983476" sldId="266"/>
            <ac:grpSpMk id="14" creationId="{02985223-7DEF-72DF-4DAB-1CE83D7BC24D}"/>
          </ac:grpSpMkLst>
        </pc:grpChg>
      </pc:sldChg>
      <pc:sldChg chg="delSp modSp ord">
        <pc:chgData name="Kaushik, Pradyutha" userId="S::pradyu@iastate.edu::b84d29fb-0818-4b03-b6ac-91bf0c7c3ee2" providerId="AD" clId="Web-{C677E1D9-3A6A-ABD3-A6E3-D1B3EB20E58F}" dt="2024-11-22T03:56:50.122" v="801" actId="1076"/>
        <pc:sldMkLst>
          <pc:docMk/>
          <pc:sldMk cId="1745893020" sldId="267"/>
        </pc:sldMkLst>
        <pc:spChg chg="mod">
          <ac:chgData name="Kaushik, Pradyutha" userId="S::pradyu@iastate.edu::b84d29fb-0818-4b03-b6ac-91bf0c7c3ee2" providerId="AD" clId="Web-{C677E1D9-3A6A-ABD3-A6E3-D1B3EB20E58F}" dt="2024-11-22T03:56:21.246" v="794" actId="1076"/>
          <ac:spMkLst>
            <pc:docMk/>
            <pc:sldMk cId="1745893020" sldId="267"/>
            <ac:spMk id="9" creationId="{0CBD175D-1097-3131-520A-D54DB6A8D566}"/>
          </ac:spMkLst>
        </pc:spChg>
        <pc:spChg chg="del">
          <ac:chgData name="Kaushik, Pradyutha" userId="S::pradyu@iastate.edu::b84d29fb-0818-4b03-b6ac-91bf0c7c3ee2" providerId="AD" clId="Web-{C677E1D9-3A6A-ABD3-A6E3-D1B3EB20E58F}" dt="2024-11-22T03:56:28.200" v="797"/>
          <ac:spMkLst>
            <pc:docMk/>
            <pc:sldMk cId="1745893020" sldId="267"/>
            <ac:spMk id="10" creationId="{7FD4F811-3B1F-F905-3799-F6D0962A054B}"/>
          </ac:spMkLst>
        </pc:spChg>
        <pc:spChg chg="del">
          <ac:chgData name="Kaushik, Pradyutha" userId="S::pradyu@iastate.edu::b84d29fb-0818-4b03-b6ac-91bf0c7c3ee2" providerId="AD" clId="Web-{C677E1D9-3A6A-ABD3-A6E3-D1B3EB20E58F}" dt="2024-11-22T03:56:25.778" v="796"/>
          <ac:spMkLst>
            <pc:docMk/>
            <pc:sldMk cId="1745893020" sldId="267"/>
            <ac:spMk id="11" creationId="{BC43DCFA-4520-A5CD-D9A6-9BB92FF504A9}"/>
          </ac:spMkLst>
        </pc:spChg>
        <pc:spChg chg="mod">
          <ac:chgData name="Kaushik, Pradyutha" userId="S::pradyu@iastate.edu::b84d29fb-0818-4b03-b6ac-91bf0c7c3ee2" providerId="AD" clId="Web-{C677E1D9-3A6A-ABD3-A6E3-D1B3EB20E58F}" dt="2024-11-22T03:56:37.184" v="798" actId="1076"/>
          <ac:spMkLst>
            <pc:docMk/>
            <pc:sldMk cId="1745893020" sldId="267"/>
            <ac:spMk id="13" creationId="{BC993D3F-F6AD-D2EB-7587-715CD80D6E68}"/>
          </ac:spMkLst>
        </pc:spChg>
        <pc:spChg chg="mod">
          <ac:chgData name="Kaushik, Pradyutha" userId="S::pradyu@iastate.edu::b84d29fb-0818-4b03-b6ac-91bf0c7c3ee2" providerId="AD" clId="Web-{C677E1D9-3A6A-ABD3-A6E3-D1B3EB20E58F}" dt="2024-11-22T03:56:44.388" v="800" actId="1076"/>
          <ac:spMkLst>
            <pc:docMk/>
            <pc:sldMk cId="1745893020" sldId="267"/>
            <ac:spMk id="15" creationId="{A8DE3C3F-EC2E-9305-B9B6-A5E3F0898302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56:23.715" v="795" actId="1076"/>
          <ac:grpSpMkLst>
            <pc:docMk/>
            <pc:sldMk cId="1745893020" sldId="267"/>
            <ac:grpSpMk id="5" creationId="{BA536AA6-B7B5-C6D5-EF31-B4CAB92A31C3}"/>
          </ac:grpSpMkLst>
        </pc:grpChg>
        <pc:picChg chg="mod">
          <ac:chgData name="Kaushik, Pradyutha" userId="S::pradyu@iastate.edu::b84d29fb-0818-4b03-b6ac-91bf0c7c3ee2" providerId="AD" clId="Web-{C677E1D9-3A6A-ABD3-A6E3-D1B3EB20E58F}" dt="2024-11-22T03:56:50.122" v="801" actId="1076"/>
          <ac:picMkLst>
            <pc:docMk/>
            <pc:sldMk cId="1745893020" sldId="267"/>
            <ac:picMk id="2052" creationId="{58A5D2F8-A3A3-8AFF-1A18-0BCCF002A7D6}"/>
          </ac:picMkLst>
        </pc:picChg>
      </pc:sldChg>
      <pc:sldChg chg="delSp modSp">
        <pc:chgData name="Kaushik, Pradyutha" userId="S::pradyu@iastate.edu::b84d29fb-0818-4b03-b6ac-91bf0c7c3ee2" providerId="AD" clId="Web-{C677E1D9-3A6A-ABD3-A6E3-D1B3EB20E58F}" dt="2024-11-22T02:58:56.727" v="2"/>
        <pc:sldMkLst>
          <pc:docMk/>
          <pc:sldMk cId="4180313317" sldId="268"/>
        </pc:sldMkLst>
        <pc:spChg chg="del">
          <ac:chgData name="Kaushik, Pradyutha" userId="S::pradyu@iastate.edu::b84d29fb-0818-4b03-b6ac-91bf0c7c3ee2" providerId="AD" clId="Web-{C677E1D9-3A6A-ABD3-A6E3-D1B3EB20E58F}" dt="2024-11-22T02:58:56.727" v="2"/>
          <ac:spMkLst>
            <pc:docMk/>
            <pc:sldMk cId="4180313317" sldId="268"/>
            <ac:spMk id="11" creationId="{2FC022DC-2464-F5E4-2495-429821BEBAC8}"/>
          </ac:spMkLst>
        </pc:spChg>
        <pc:grpChg chg="mod">
          <ac:chgData name="Kaushik, Pradyutha" userId="S::pradyu@iastate.edu::b84d29fb-0818-4b03-b6ac-91bf0c7c3ee2" providerId="AD" clId="Web-{C677E1D9-3A6A-ABD3-A6E3-D1B3EB20E58F}" dt="2024-11-22T02:58:52.336" v="0" actId="1076"/>
          <ac:grpSpMkLst>
            <pc:docMk/>
            <pc:sldMk cId="4180313317" sldId="268"/>
            <ac:grpSpMk id="2" creationId="{92F81E9B-B328-E127-D1EC-E6126702F0DA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2:58:54.602" v="1" actId="1076"/>
          <ac:grpSpMkLst>
            <pc:docMk/>
            <pc:sldMk cId="4180313317" sldId="268"/>
            <ac:grpSpMk id="5" creationId="{07F2EEB2-C155-3DEC-FED5-50299264CA37}"/>
          </ac:grpSpMkLst>
        </pc:grpChg>
      </pc:sldChg>
      <pc:sldChg chg="delSp modSp">
        <pc:chgData name="Kaushik, Pradyutha" userId="S::pradyu@iastate.edu::b84d29fb-0818-4b03-b6ac-91bf0c7c3ee2" providerId="AD" clId="Web-{C677E1D9-3A6A-ABD3-A6E3-D1B3EB20E58F}" dt="2024-11-22T04:35:16.488" v="1089" actId="20577"/>
        <pc:sldMkLst>
          <pc:docMk/>
          <pc:sldMk cId="3202619055" sldId="269"/>
        </pc:sldMkLst>
        <pc:spChg chg="del">
          <ac:chgData name="Kaushik, Pradyutha" userId="S::pradyu@iastate.edu::b84d29fb-0818-4b03-b6ac-91bf0c7c3ee2" providerId="AD" clId="Web-{C677E1D9-3A6A-ABD3-A6E3-D1B3EB20E58F}" dt="2024-11-22T03:52:15.143" v="755"/>
          <ac:spMkLst>
            <pc:docMk/>
            <pc:sldMk cId="3202619055" sldId="269"/>
            <ac:spMk id="4" creationId="{4DEC8F58-F6CB-A9A5-A5E3-223EBD2CAD33}"/>
          </ac:spMkLst>
        </pc:spChg>
        <pc:spChg chg="mod">
          <ac:chgData name="Kaushik, Pradyutha" userId="S::pradyu@iastate.edu::b84d29fb-0818-4b03-b6ac-91bf0c7c3ee2" providerId="AD" clId="Web-{C677E1D9-3A6A-ABD3-A6E3-D1B3EB20E58F}" dt="2024-11-22T04:34:51.862" v="1085" actId="1076"/>
          <ac:spMkLst>
            <pc:docMk/>
            <pc:sldMk cId="3202619055" sldId="269"/>
            <ac:spMk id="10" creationId="{B3D7D9E7-7BA9-193A-F375-91B8CFF03024}"/>
          </ac:spMkLst>
        </pc:spChg>
        <pc:spChg chg="mod">
          <ac:chgData name="Kaushik, Pradyutha" userId="S::pradyu@iastate.edu::b84d29fb-0818-4b03-b6ac-91bf0c7c3ee2" providerId="AD" clId="Web-{C677E1D9-3A6A-ABD3-A6E3-D1B3EB20E58F}" dt="2024-11-22T04:34:55.674" v="1086" actId="1076"/>
          <ac:spMkLst>
            <pc:docMk/>
            <pc:sldMk cId="3202619055" sldId="269"/>
            <ac:spMk id="11" creationId="{859C41D9-BB36-B99D-CEB3-FD55190A5CCF}"/>
          </ac:spMkLst>
        </pc:spChg>
        <pc:spChg chg="mod">
          <ac:chgData name="Kaushik, Pradyutha" userId="S::pradyu@iastate.edu::b84d29fb-0818-4b03-b6ac-91bf0c7c3ee2" providerId="AD" clId="Web-{C677E1D9-3A6A-ABD3-A6E3-D1B3EB20E58F}" dt="2024-11-22T04:25:14.979" v="807" actId="20577"/>
          <ac:spMkLst>
            <pc:docMk/>
            <pc:sldMk cId="3202619055" sldId="269"/>
            <ac:spMk id="20" creationId="{4CD17404-F2F8-6A27-0448-B6BB259EED5E}"/>
          </ac:spMkLst>
        </pc:spChg>
        <pc:spChg chg="mod">
          <ac:chgData name="Kaushik, Pradyutha" userId="S::pradyu@iastate.edu::b84d29fb-0818-4b03-b6ac-91bf0c7c3ee2" providerId="AD" clId="Web-{C677E1D9-3A6A-ABD3-A6E3-D1B3EB20E58F}" dt="2024-11-22T04:35:16.488" v="1089" actId="20577"/>
          <ac:spMkLst>
            <pc:docMk/>
            <pc:sldMk cId="3202619055" sldId="269"/>
            <ac:spMk id="25" creationId="{EE332D86-827E-6A2D-9F54-AC9244E0B874}"/>
          </ac:spMkLst>
        </pc:spChg>
        <pc:grpChg chg="mod">
          <ac:chgData name="Kaushik, Pradyutha" userId="S::pradyu@iastate.edu::b84d29fb-0818-4b03-b6ac-91bf0c7c3ee2" providerId="AD" clId="Web-{C677E1D9-3A6A-ABD3-A6E3-D1B3EB20E58F}" dt="2024-11-22T03:31:38.296" v="529" actId="1076"/>
          <ac:grpSpMkLst>
            <pc:docMk/>
            <pc:sldMk cId="3202619055" sldId="269"/>
            <ac:grpSpMk id="8" creationId="{0A471EA7-4DDE-0BB9-0C75-24F0684CC878}"/>
          </ac:grpSpMkLst>
        </pc:grpChg>
      </pc:sldChg>
      <pc:sldChg chg="delSp del">
        <pc:chgData name="Kaushik, Pradyutha" userId="S::pradyu@iastate.edu::b84d29fb-0818-4b03-b6ac-91bf0c7c3ee2" providerId="AD" clId="Web-{C677E1D9-3A6A-ABD3-A6E3-D1B3EB20E58F}" dt="2024-11-22T04:01:03.914" v="803"/>
        <pc:sldMkLst>
          <pc:docMk/>
          <pc:sldMk cId="1129658995" sldId="270"/>
        </pc:sldMkLst>
        <pc:spChg chg="del">
          <ac:chgData name="Kaushik, Pradyutha" userId="S::pradyu@iastate.edu::b84d29fb-0818-4b03-b6ac-91bf0c7c3ee2" providerId="AD" clId="Web-{C677E1D9-3A6A-ABD3-A6E3-D1B3EB20E58F}" dt="2024-11-22T04:01:00.414" v="802"/>
          <ac:spMkLst>
            <pc:docMk/>
            <pc:sldMk cId="1129658995" sldId="270"/>
            <ac:spMk id="11" creationId="{78BC4F5C-96CF-25BE-45C9-8D5729FD7BB4}"/>
          </ac:spMkLst>
        </pc:spChg>
      </pc:sldChg>
      <pc:sldChg chg="addSp delSp modSp">
        <pc:chgData name="Kaushik, Pradyutha" userId="S::pradyu@iastate.edu::b84d29fb-0818-4b03-b6ac-91bf0c7c3ee2" providerId="AD" clId="Web-{C677E1D9-3A6A-ABD3-A6E3-D1B3EB20E58F}" dt="2024-11-22T03:15:25.192" v="287"/>
        <pc:sldMkLst>
          <pc:docMk/>
          <pc:sldMk cId="1576062044" sldId="271"/>
        </pc:sldMkLst>
        <pc:spChg chg="add mod">
          <ac:chgData name="Kaushik, Pradyutha" userId="S::pradyu@iastate.edu::b84d29fb-0818-4b03-b6ac-91bf0c7c3ee2" providerId="AD" clId="Web-{C677E1D9-3A6A-ABD3-A6E3-D1B3EB20E58F}" dt="2024-11-22T03:14:28.783" v="276" actId="1076"/>
          <ac:spMkLst>
            <pc:docMk/>
            <pc:sldMk cId="1576062044" sldId="271"/>
            <ac:spMk id="11" creationId="{77C1E701-E376-83BC-196D-A97385F36FA0}"/>
          </ac:spMkLst>
        </pc:spChg>
        <pc:spChg chg="del mod">
          <ac:chgData name="Kaushik, Pradyutha" userId="S::pradyu@iastate.edu::b84d29fb-0818-4b03-b6ac-91bf0c7c3ee2" providerId="AD" clId="Web-{C677E1D9-3A6A-ABD3-A6E3-D1B3EB20E58F}" dt="2024-11-22T03:12:53.514" v="245"/>
          <ac:spMkLst>
            <pc:docMk/>
            <pc:sldMk cId="1576062044" sldId="271"/>
            <ac:spMk id="13" creationId="{00000000-0000-0000-0000-000000000000}"/>
          </ac:spMkLst>
        </pc:spChg>
        <pc:spChg chg="del">
          <ac:chgData name="Kaushik, Pradyutha" userId="S::pradyu@iastate.edu::b84d29fb-0818-4b03-b6ac-91bf0c7c3ee2" providerId="AD" clId="Web-{C677E1D9-3A6A-ABD3-A6E3-D1B3EB20E58F}" dt="2024-11-22T03:12:47.014" v="242"/>
          <ac:spMkLst>
            <pc:docMk/>
            <pc:sldMk cId="1576062044" sldId="271"/>
            <ac:spMk id="14" creationId="{00000000-0000-0000-0000-000000000000}"/>
          </ac:spMkLst>
        </pc:spChg>
        <pc:grpChg chg="del">
          <ac:chgData name="Kaushik, Pradyutha" userId="S::pradyu@iastate.edu::b84d29fb-0818-4b03-b6ac-91bf0c7c3ee2" providerId="AD" clId="Web-{C677E1D9-3A6A-ABD3-A6E3-D1B3EB20E58F}" dt="2024-11-22T03:12:59.498" v="247"/>
          <ac:grpSpMkLst>
            <pc:docMk/>
            <pc:sldMk cId="1576062044" sldId="271"/>
            <ac:grpSpMk id="2" creationId="{00000000-0000-0000-0000-000000000000}"/>
          </ac:grpSpMkLst>
        </pc:grpChg>
        <pc:grpChg chg="del mod">
          <ac:chgData name="Kaushik, Pradyutha" userId="S::pradyu@iastate.edu::b84d29fb-0818-4b03-b6ac-91bf0c7c3ee2" providerId="AD" clId="Web-{C677E1D9-3A6A-ABD3-A6E3-D1B3EB20E58F}" dt="2024-11-22T03:14:46.378" v="283"/>
          <ac:grpSpMkLst>
            <pc:docMk/>
            <pc:sldMk cId="1576062044" sldId="271"/>
            <ac:grpSpMk id="5" creationId="{00000000-0000-0000-0000-000000000000}"/>
          </ac:grpSpMkLst>
        </pc:grpChg>
        <pc:grpChg chg="mod">
          <ac:chgData name="Kaushik, Pradyutha" userId="S::pradyu@iastate.edu::b84d29fb-0818-4b03-b6ac-91bf0c7c3ee2" providerId="AD" clId="Web-{C677E1D9-3A6A-ABD3-A6E3-D1B3EB20E58F}" dt="2024-11-22T03:14:45.143" v="282" actId="1076"/>
          <ac:grpSpMkLst>
            <pc:docMk/>
            <pc:sldMk cId="1576062044" sldId="271"/>
            <ac:grpSpMk id="8" creationId="{00000000-0000-0000-0000-000000000000}"/>
          </ac:grpSpMkLst>
        </pc:grpChg>
        <pc:picChg chg="mod modCrop">
          <ac:chgData name="Kaushik, Pradyutha" userId="S::pradyu@iastate.edu::b84d29fb-0818-4b03-b6ac-91bf0c7c3ee2" providerId="AD" clId="Web-{C677E1D9-3A6A-ABD3-A6E3-D1B3EB20E58F}" dt="2024-11-22T03:15:25.192" v="287"/>
          <ac:picMkLst>
            <pc:docMk/>
            <pc:sldMk cId="1576062044" sldId="271"/>
            <ac:picMk id="16" creationId="{E62A009C-61B0-284A-09A8-4AAD512E45FA}"/>
          </ac:picMkLst>
        </pc:picChg>
      </pc:sldChg>
      <pc:sldChg chg="add del replId">
        <pc:chgData name="Kaushik, Pradyutha" userId="S::pradyu@iastate.edu::b84d29fb-0818-4b03-b6ac-91bf0c7c3ee2" providerId="AD" clId="Web-{C677E1D9-3A6A-ABD3-A6E3-D1B3EB20E58F}" dt="2024-11-22T03:13:36.781" v="257"/>
        <pc:sldMkLst>
          <pc:docMk/>
          <pc:sldMk cId="609528390" sldId="275"/>
        </pc:sldMkLst>
      </pc:sldChg>
      <pc:sldChg chg="add del replId">
        <pc:chgData name="Kaushik, Pradyutha" userId="S::pradyu@iastate.edu::b84d29fb-0818-4b03-b6ac-91bf0c7c3ee2" providerId="AD" clId="Web-{C677E1D9-3A6A-ABD3-A6E3-D1B3EB20E58F}" dt="2024-11-22T03:13:40.797" v="259"/>
        <pc:sldMkLst>
          <pc:docMk/>
          <pc:sldMk cId="2158268128" sldId="275"/>
        </pc:sldMkLst>
      </pc:sldChg>
    </pc:docChg>
  </pc:docChgLst>
  <pc:docChgLst>
    <pc:chgData name="Jagtap, Tanmay L" userId="S::tanmay19@iastate.edu::2b6cc5cc-f249-4cd1-a30c-3437c7c433a4" providerId="AD" clId="Web-{138E13D5-B86F-0987-80EA-6AC898993A7C}"/>
    <pc:docChg chg="modSld">
      <pc:chgData name="Jagtap, Tanmay L" userId="S::tanmay19@iastate.edu::2b6cc5cc-f249-4cd1-a30c-3437c7c433a4" providerId="AD" clId="Web-{138E13D5-B86F-0987-80EA-6AC898993A7C}" dt="2024-11-22T03:05:40.843" v="2" actId="1076"/>
      <pc:docMkLst>
        <pc:docMk/>
      </pc:docMkLst>
      <pc:sldChg chg="modSp">
        <pc:chgData name="Jagtap, Tanmay L" userId="S::tanmay19@iastate.edu::2b6cc5cc-f249-4cd1-a30c-3437c7c433a4" providerId="AD" clId="Web-{138E13D5-B86F-0987-80EA-6AC898993A7C}" dt="2024-11-22T03:05:20.171" v="1" actId="1076"/>
        <pc:sldMkLst>
          <pc:docMk/>
          <pc:sldMk cId="0" sldId="256"/>
        </pc:sldMkLst>
        <pc:spChg chg="mod">
          <ac:chgData name="Jagtap, Tanmay L" userId="S::tanmay19@iastate.edu::2b6cc5cc-f249-4cd1-a30c-3437c7c433a4" providerId="AD" clId="Web-{138E13D5-B86F-0987-80EA-6AC898993A7C}" dt="2024-11-22T03:05:20.171" v="1" actId="1076"/>
          <ac:spMkLst>
            <pc:docMk/>
            <pc:sldMk cId="0" sldId="256"/>
            <ac:spMk id="22" creationId="{00000000-0000-0000-0000-000000000000}"/>
          </ac:spMkLst>
        </pc:spChg>
      </pc:sldChg>
      <pc:sldChg chg="modSp">
        <pc:chgData name="Jagtap, Tanmay L" userId="S::tanmay19@iastate.edu::2b6cc5cc-f249-4cd1-a30c-3437c7c433a4" providerId="AD" clId="Web-{138E13D5-B86F-0987-80EA-6AC898993A7C}" dt="2024-11-22T03:05:40.843" v="2" actId="1076"/>
        <pc:sldMkLst>
          <pc:docMk/>
          <pc:sldMk cId="3112983476" sldId="266"/>
        </pc:sldMkLst>
        <pc:spChg chg="mod">
          <ac:chgData name="Jagtap, Tanmay L" userId="S::tanmay19@iastate.edu::2b6cc5cc-f249-4cd1-a30c-3437c7c433a4" providerId="AD" clId="Web-{138E13D5-B86F-0987-80EA-6AC898993A7C}" dt="2024-11-22T03:05:40.843" v="2" actId="1076"/>
          <ac:spMkLst>
            <pc:docMk/>
            <pc:sldMk cId="3112983476" sldId="266"/>
            <ac:spMk id="24" creationId="{D7C8CBF9-5E1C-B402-141B-A92C2B65CBE2}"/>
          </ac:spMkLst>
        </pc:spChg>
      </pc:sldChg>
    </pc:docChg>
  </pc:docChgLst>
  <pc:docChgLst>
    <pc:chgData name="Vyas, Anand M" userId="S::anandvya@iastate.edu::8df93961-e167-4de6-aa3e-7c77c1758ee1" providerId="AD" clId="Web-{2EA2BAD0-AF54-9FC8-7319-EB9826969DA3}"/>
    <pc:docChg chg="addSld modSld sldOrd">
      <pc:chgData name="Vyas, Anand M" userId="S::anandvya@iastate.edu::8df93961-e167-4de6-aa3e-7c77c1758ee1" providerId="AD" clId="Web-{2EA2BAD0-AF54-9FC8-7319-EB9826969DA3}" dt="2024-11-22T03:04:41.575" v="40"/>
      <pc:docMkLst>
        <pc:docMk/>
      </pc:docMkLst>
      <pc:sldChg chg="addSp modSp ord">
        <pc:chgData name="Vyas, Anand M" userId="S::anandvya@iastate.edu::8df93961-e167-4de6-aa3e-7c77c1758ee1" providerId="AD" clId="Web-{2EA2BAD0-AF54-9FC8-7319-EB9826969DA3}" dt="2024-11-22T02:53:46.064" v="27" actId="1076"/>
        <pc:sldMkLst>
          <pc:docMk/>
          <pc:sldMk cId="0" sldId="262"/>
        </pc:sldMkLst>
        <pc:picChg chg="add mod">
          <ac:chgData name="Vyas, Anand M" userId="S::anandvya@iastate.edu::8df93961-e167-4de6-aa3e-7c77c1758ee1" providerId="AD" clId="Web-{2EA2BAD0-AF54-9FC8-7319-EB9826969DA3}" dt="2024-11-22T02:53:43.736" v="26" actId="14100"/>
          <ac:picMkLst>
            <pc:docMk/>
            <pc:sldMk cId="0" sldId="262"/>
            <ac:picMk id="12" creationId="{121EEF2E-63F5-8180-2876-B7727E0955BE}"/>
          </ac:picMkLst>
        </pc:picChg>
        <pc:picChg chg="mod">
          <ac:chgData name="Vyas, Anand M" userId="S::anandvya@iastate.edu::8df93961-e167-4de6-aa3e-7c77c1758ee1" providerId="AD" clId="Web-{2EA2BAD0-AF54-9FC8-7319-EB9826969DA3}" dt="2024-11-22T02:53:46.064" v="27" actId="1076"/>
          <ac:picMkLst>
            <pc:docMk/>
            <pc:sldMk cId="0" sldId="262"/>
            <ac:picMk id="13" creationId="{2DB9C3BE-FB4E-AD59-0CCF-9F4A7CF53F87}"/>
          </ac:picMkLst>
        </pc:picChg>
      </pc:sldChg>
      <pc:sldChg chg="ord">
        <pc:chgData name="Vyas, Anand M" userId="S::anandvya@iastate.edu::8df93961-e167-4de6-aa3e-7c77c1758ee1" providerId="AD" clId="Web-{2EA2BAD0-AF54-9FC8-7319-EB9826969DA3}" dt="2024-11-22T01:05:07.811" v="1"/>
        <pc:sldMkLst>
          <pc:docMk/>
          <pc:sldMk cId="1745893020" sldId="267"/>
        </pc:sldMkLst>
      </pc:sldChg>
      <pc:sldChg chg="addSp delSp modSp add ord replId">
        <pc:chgData name="Vyas, Anand M" userId="S::anandvya@iastate.edu::8df93961-e167-4de6-aa3e-7c77c1758ee1" providerId="AD" clId="Web-{2EA2BAD0-AF54-9FC8-7319-EB9826969DA3}" dt="2024-11-22T02:51:37.074" v="25"/>
        <pc:sldMkLst>
          <pc:docMk/>
          <pc:sldMk cId="1576062044" sldId="271"/>
        </pc:sldMkLst>
        <pc:spChg chg="del">
          <ac:chgData name="Vyas, Anand M" userId="S::anandvya@iastate.edu::8df93961-e167-4de6-aa3e-7c77c1758ee1" providerId="AD" clId="Web-{2EA2BAD0-AF54-9FC8-7319-EB9826969DA3}" dt="2024-11-22T02:48:09.441" v="8"/>
          <ac:spMkLst>
            <pc:docMk/>
            <pc:sldMk cId="1576062044" sldId="271"/>
            <ac:spMk id="11" creationId="{00000000-0000-0000-0000-000000000000}"/>
          </ac:spMkLst>
        </pc:spChg>
        <pc:spChg chg="del">
          <ac:chgData name="Vyas, Anand M" userId="S::anandvya@iastate.edu::8df93961-e167-4de6-aa3e-7c77c1758ee1" providerId="AD" clId="Web-{2EA2BAD0-AF54-9FC8-7319-EB9826969DA3}" dt="2024-11-22T02:48:12.706" v="9"/>
          <ac:spMkLst>
            <pc:docMk/>
            <pc:sldMk cId="1576062044" sldId="271"/>
            <ac:spMk id="12" creationId="{00000000-0000-0000-0000-000000000000}"/>
          </ac:spMkLst>
        </pc:spChg>
        <pc:picChg chg="add del mod">
          <ac:chgData name="Vyas, Anand M" userId="S::anandvya@iastate.edu::8df93961-e167-4de6-aa3e-7c77c1758ee1" providerId="AD" clId="Web-{2EA2BAD0-AF54-9FC8-7319-EB9826969DA3}" dt="2024-11-22T02:49:49.007" v="11"/>
          <ac:picMkLst>
            <pc:docMk/>
            <pc:sldMk cId="1576062044" sldId="271"/>
            <ac:picMk id="15" creationId="{67642568-1B0B-6BAF-83FF-D9989142CC1D}"/>
          </ac:picMkLst>
        </pc:picChg>
        <pc:picChg chg="add mod modCrop">
          <ac:chgData name="Vyas, Anand M" userId="S::anandvya@iastate.edu::8df93961-e167-4de6-aa3e-7c77c1758ee1" providerId="AD" clId="Web-{2EA2BAD0-AF54-9FC8-7319-EB9826969DA3}" dt="2024-11-22T02:51:03.166" v="21" actId="14100"/>
          <ac:picMkLst>
            <pc:docMk/>
            <pc:sldMk cId="1576062044" sldId="271"/>
            <ac:picMk id="16" creationId="{E62A009C-61B0-284A-09A8-4AAD512E45FA}"/>
          </ac:picMkLst>
        </pc:picChg>
      </pc:sldChg>
      <pc:sldChg chg="addSp delSp modSp add replId">
        <pc:chgData name="Vyas, Anand M" userId="S::anandvya@iastate.edu::8df93961-e167-4de6-aa3e-7c77c1758ee1" providerId="AD" clId="Web-{2EA2BAD0-AF54-9FC8-7319-EB9826969DA3}" dt="2024-11-22T03:04:28.215" v="37" actId="20577"/>
        <pc:sldMkLst>
          <pc:docMk/>
          <pc:sldMk cId="3328078133" sldId="272"/>
        </pc:sldMkLst>
        <pc:spChg chg="mod">
          <ac:chgData name="Vyas, Anand M" userId="S::anandvya@iastate.edu::8df93961-e167-4de6-aa3e-7c77c1758ee1" providerId="AD" clId="Web-{2EA2BAD0-AF54-9FC8-7319-EB9826969DA3}" dt="2024-11-22T03:04:28.215" v="37" actId="20577"/>
          <ac:spMkLst>
            <pc:docMk/>
            <pc:sldMk cId="3328078133" sldId="272"/>
            <ac:spMk id="13" creationId="{C8725C5B-957E-CDBC-8393-B393479F8949}"/>
          </ac:spMkLst>
        </pc:spChg>
        <pc:spChg chg="del">
          <ac:chgData name="Vyas, Anand M" userId="S::anandvya@iastate.edu::8df93961-e167-4de6-aa3e-7c77c1758ee1" providerId="AD" clId="Web-{2EA2BAD0-AF54-9FC8-7319-EB9826969DA3}" dt="2024-11-22T03:04:01.511" v="30"/>
          <ac:spMkLst>
            <pc:docMk/>
            <pc:sldMk cId="3328078133" sldId="272"/>
            <ac:spMk id="15" creationId="{0EDE2389-F4B2-F77D-9A7B-FDEDF252536F}"/>
          </ac:spMkLst>
        </pc:spChg>
        <pc:picChg chg="add mod">
          <ac:chgData name="Vyas, Anand M" userId="S::anandvya@iastate.edu::8df93961-e167-4de6-aa3e-7c77c1758ee1" providerId="AD" clId="Web-{2EA2BAD0-AF54-9FC8-7319-EB9826969DA3}" dt="2024-11-22T03:04:23.793" v="36" actId="1076"/>
          <ac:picMkLst>
            <pc:docMk/>
            <pc:sldMk cId="3328078133" sldId="272"/>
            <ac:picMk id="11" creationId="{42D606AD-4B4D-8692-D175-0615C5AFE775}"/>
          </ac:picMkLst>
        </pc:picChg>
      </pc:sldChg>
      <pc:sldChg chg="delSp modSp add replId">
        <pc:chgData name="Vyas, Anand M" userId="S::anandvya@iastate.edu::8df93961-e167-4de6-aa3e-7c77c1758ee1" providerId="AD" clId="Web-{2EA2BAD0-AF54-9FC8-7319-EB9826969DA3}" dt="2024-11-22T03:04:41.575" v="40"/>
        <pc:sldMkLst>
          <pc:docMk/>
          <pc:sldMk cId="2814898643" sldId="273"/>
        </pc:sldMkLst>
        <pc:spChg chg="mod">
          <ac:chgData name="Vyas, Anand M" userId="S::anandvya@iastate.edu::8df93961-e167-4de6-aa3e-7c77c1758ee1" providerId="AD" clId="Web-{2EA2BAD0-AF54-9FC8-7319-EB9826969DA3}" dt="2024-11-22T03:04:39.169" v="39" actId="20577"/>
          <ac:spMkLst>
            <pc:docMk/>
            <pc:sldMk cId="2814898643" sldId="273"/>
            <ac:spMk id="13" creationId="{C8725C5B-957E-CDBC-8393-B393479F8949}"/>
          </ac:spMkLst>
        </pc:spChg>
        <pc:spChg chg="del">
          <ac:chgData name="Vyas, Anand M" userId="S::anandvya@iastate.edu::8df93961-e167-4de6-aa3e-7c77c1758ee1" providerId="AD" clId="Web-{2EA2BAD0-AF54-9FC8-7319-EB9826969DA3}" dt="2024-11-22T03:04:41.575" v="40"/>
          <ac:spMkLst>
            <pc:docMk/>
            <pc:sldMk cId="2814898643" sldId="273"/>
            <ac:spMk id="15" creationId="{0EDE2389-F4B2-F77D-9A7B-FDEDF252536F}"/>
          </ac:spMkLst>
        </pc:spChg>
      </pc:sldChg>
      <pc:sldChg chg="add replId">
        <pc:chgData name="Vyas, Anand M" userId="S::anandvya@iastate.edu::8df93961-e167-4de6-aa3e-7c77c1758ee1" providerId="AD" clId="Web-{2EA2BAD0-AF54-9FC8-7319-EB9826969DA3}" dt="2024-11-22T03:04:34.340" v="38"/>
        <pc:sldMkLst>
          <pc:docMk/>
          <pc:sldMk cId="2197190776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8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6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12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1982" y="-190239"/>
            <a:ext cx="3015641" cy="5228051"/>
            <a:chOff x="0" y="0"/>
            <a:chExt cx="794243" cy="13769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4243" cy="1376935"/>
            </a:xfrm>
            <a:custGeom>
              <a:avLst/>
              <a:gdLst/>
              <a:ahLst/>
              <a:cxnLst/>
              <a:rect l="l" t="t" r="r" b="b"/>
              <a:pathLst>
                <a:path w="794243" h="1376935">
                  <a:moveTo>
                    <a:pt x="0" y="0"/>
                  </a:moveTo>
                  <a:lnTo>
                    <a:pt x="794243" y="0"/>
                  </a:lnTo>
                  <a:lnTo>
                    <a:pt x="794243" y="1376935"/>
                  </a:lnTo>
                  <a:lnTo>
                    <a:pt x="0" y="1376935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4243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48464" y="6418806"/>
            <a:ext cx="3015641" cy="5228051"/>
            <a:chOff x="0" y="0"/>
            <a:chExt cx="794243" cy="1376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4243" cy="1376935"/>
            </a:xfrm>
            <a:custGeom>
              <a:avLst/>
              <a:gdLst/>
              <a:ahLst/>
              <a:cxnLst/>
              <a:rect l="l" t="t" r="r" b="b"/>
              <a:pathLst>
                <a:path w="794243" h="1376935">
                  <a:moveTo>
                    <a:pt x="0" y="0"/>
                  </a:moveTo>
                  <a:lnTo>
                    <a:pt x="794243" y="0"/>
                  </a:lnTo>
                  <a:lnTo>
                    <a:pt x="794243" y="1376935"/>
                  </a:lnTo>
                  <a:lnTo>
                    <a:pt x="0" y="1376935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94243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09724" y="2253168"/>
            <a:ext cx="6361116" cy="5780664"/>
          </a:xfrm>
          <a:custGeom>
            <a:avLst/>
            <a:gdLst/>
            <a:ahLst/>
            <a:cxnLst/>
            <a:rect l="l" t="t" r="r" b="b"/>
            <a:pathLst>
              <a:path w="6361116" h="5780664">
                <a:moveTo>
                  <a:pt x="0" y="0"/>
                </a:moveTo>
                <a:lnTo>
                  <a:pt x="6361116" y="0"/>
                </a:lnTo>
                <a:lnTo>
                  <a:pt x="6361116" y="5780664"/>
                </a:lnTo>
                <a:lnTo>
                  <a:pt x="0" y="578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226107" y="-2994503"/>
            <a:ext cx="4916178" cy="49161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06016" y="9188768"/>
            <a:ext cx="4916178" cy="49161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81725" y="6816340"/>
            <a:ext cx="7445742" cy="2148878"/>
            <a:chOff x="0" y="0"/>
            <a:chExt cx="1961018" cy="5659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61018" cy="565960"/>
            </a:xfrm>
            <a:custGeom>
              <a:avLst/>
              <a:gdLst/>
              <a:ahLst/>
              <a:cxnLst/>
              <a:rect l="l" t="t" r="r" b="b"/>
              <a:pathLst>
                <a:path w="1961018" h="565960">
                  <a:moveTo>
                    <a:pt x="103978" y="0"/>
                  </a:moveTo>
                  <a:lnTo>
                    <a:pt x="1857041" y="0"/>
                  </a:lnTo>
                  <a:cubicBezTo>
                    <a:pt x="1914466" y="0"/>
                    <a:pt x="1961018" y="46552"/>
                    <a:pt x="1961018" y="103978"/>
                  </a:cubicBezTo>
                  <a:lnTo>
                    <a:pt x="1961018" y="461982"/>
                  </a:lnTo>
                  <a:cubicBezTo>
                    <a:pt x="1961018" y="519407"/>
                    <a:pt x="1914466" y="565960"/>
                    <a:pt x="1857041" y="565960"/>
                  </a:cubicBezTo>
                  <a:lnTo>
                    <a:pt x="103978" y="565960"/>
                  </a:lnTo>
                  <a:cubicBezTo>
                    <a:pt x="46552" y="565960"/>
                    <a:pt x="0" y="519407"/>
                    <a:pt x="0" y="461982"/>
                  </a:cubicBezTo>
                  <a:lnTo>
                    <a:pt x="0" y="103978"/>
                  </a:lnTo>
                  <a:cubicBezTo>
                    <a:pt x="0" y="46552"/>
                    <a:pt x="46552" y="0"/>
                    <a:pt x="103978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61018" cy="604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969221" y="1028700"/>
            <a:ext cx="2290079" cy="1173666"/>
          </a:xfrm>
          <a:custGeom>
            <a:avLst/>
            <a:gdLst/>
            <a:ahLst/>
            <a:cxnLst/>
            <a:rect l="l" t="t" r="r" b="b"/>
            <a:pathLst>
              <a:path w="2290079" h="1173666">
                <a:moveTo>
                  <a:pt x="0" y="0"/>
                </a:moveTo>
                <a:lnTo>
                  <a:pt x="2290079" y="0"/>
                </a:lnTo>
                <a:lnTo>
                  <a:pt x="2290079" y="1173666"/>
                </a:lnTo>
                <a:lnTo>
                  <a:pt x="0" y="117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74255" y="7849122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0"/>
                </a:lnTo>
                <a:lnTo>
                  <a:pt x="0" y="1507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497330" y="8741668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781725" y="2585711"/>
            <a:ext cx="8337656" cy="427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836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CLOUD COMPUTING  PERFROMANCE ANALYSIS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60100" y="6865516"/>
            <a:ext cx="5888508" cy="315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3"/>
              </a:lnSpc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 : Akash Singh</a:t>
            </a:r>
            <a:endParaRPr lang="en-US">
              <a:cs typeface="Calibri"/>
            </a:endParaRPr>
          </a:p>
          <a:p>
            <a:pPr algn="l">
              <a:lnSpc>
                <a:spcPts val="3073"/>
              </a:lnSpc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Anand Mohan Vyas</a:t>
            </a:r>
            <a:endParaRPr lang="en-US" sz="21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3073"/>
              </a:lnSpc>
            </a:pPr>
            <a:r>
              <a:rPr lang="en-US" sz="215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Pradyutha</a:t>
            </a: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Kaushik</a:t>
            </a:r>
            <a:endParaRPr lang="en-US" sz="21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3073"/>
              </a:lnSpc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Tanmay Jagtap</a:t>
            </a:r>
            <a:endParaRPr lang="en-US" sz="21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3073"/>
              </a:lnSpc>
            </a:pPr>
            <a:r>
              <a:rPr lang="en-US" sz="21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Manasi Nair </a:t>
            </a:r>
            <a:endParaRPr lang="en-US" sz="2150">
              <a:solidFill>
                <a:srgbClr val="000000"/>
              </a:solidFill>
              <a:latin typeface="Poppins"/>
              <a:ea typeface="Poppins"/>
              <a:cs typeface="Poppins"/>
            </a:endParaRPr>
          </a:p>
          <a:p>
            <a:pPr algn="l">
              <a:lnSpc>
                <a:spcPts val="3073"/>
              </a:lnSpc>
            </a:pPr>
            <a:endParaRPr lang="en-US" sz="219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73"/>
              </a:lnSpc>
            </a:pPr>
            <a:endParaRPr lang="en-US" sz="219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73"/>
              </a:lnSpc>
            </a:pPr>
            <a:endParaRPr lang="en-US" sz="219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60C4C-5D2C-47C7-D0AB-DDCFECC3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2D8749-2553-7BAA-FB2C-283E204A04FA}"/>
              </a:ext>
            </a:extLst>
          </p:cNvPr>
          <p:cNvGrpSpPr/>
          <p:nvPr/>
        </p:nvGrpSpPr>
        <p:grpSpPr>
          <a:xfrm>
            <a:off x="-4907565" y="103284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457049-D195-42E3-E8C1-6CC6EB5FAE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7FEFE2-2FD9-5C60-914C-3995C5F0961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536AA6-B7B5-C6D5-EF31-B4CAB92A31C3}"/>
              </a:ext>
            </a:extLst>
          </p:cNvPr>
          <p:cNvGrpSpPr/>
          <p:nvPr/>
        </p:nvGrpSpPr>
        <p:grpSpPr>
          <a:xfrm>
            <a:off x="15500209" y="1024048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84AA84-E2B2-9D68-ED82-C837DA9D5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C23745-FF68-E111-7987-37A3141C61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0F22612-D833-BE3A-4656-F995834CCE75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CBD175D-1097-3131-520A-D54DB6A8D566}"/>
              </a:ext>
            </a:extLst>
          </p:cNvPr>
          <p:cNvSpPr/>
          <p:nvPr/>
        </p:nvSpPr>
        <p:spPr>
          <a:xfrm>
            <a:off x="16530363" y="658555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A82372-E81D-C114-9DC5-087CB7BA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20" y="1675966"/>
            <a:ext cx="8669765" cy="425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DE3C3F-EC2E-9305-B9B6-A5E3F0898302}"/>
              </a:ext>
            </a:extLst>
          </p:cNvPr>
          <p:cNvSpPr txBox="1"/>
          <p:nvPr/>
        </p:nvSpPr>
        <p:spPr>
          <a:xfrm>
            <a:off x="6055344" y="6587854"/>
            <a:ext cx="7024555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4000" b="1" i="0">
                <a:solidFill>
                  <a:srgbClr val="000000"/>
                </a:solidFill>
                <a:effectLst/>
                <a:latin typeface="WordVisi_MSFontService"/>
              </a:rPr>
              <a:t>Sustainability Index Histogram</a:t>
            </a:r>
            <a:endParaRPr lang="en-US" sz="4000">
              <a:ea typeface="Calibri"/>
              <a:cs typeface="Calibri"/>
            </a:endParaRPr>
          </a:p>
        </p:txBody>
      </p:sp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6767400-4838-06FD-80BA-90C2DD711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37" y="1464859"/>
            <a:ext cx="8620465" cy="48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72720" y="-2727849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screenshot of a computer generated data&#10;&#10;Description automatically generated">
            <a:extLst>
              <a:ext uri="{FF2B5EF4-FFF2-40B4-BE49-F238E27FC236}">
                <a16:creationId xmlns:a16="http://schemas.microsoft.com/office/drawing/2014/main" id="{121EEF2E-63F5-8180-2876-B7727E095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143" y="1280761"/>
            <a:ext cx="9413936" cy="8088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9C3BE-FB4E-AD59-0CCF-9F4A7CF53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8" y="6392351"/>
            <a:ext cx="6975358" cy="29834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9E25B-19D4-00A8-0FAB-0954BD2A3AC6}"/>
              </a:ext>
            </a:extLst>
          </p:cNvPr>
          <p:cNvSpPr txBox="1"/>
          <p:nvPr/>
        </p:nvSpPr>
        <p:spPr>
          <a:xfrm>
            <a:off x="1036320" y="1013460"/>
            <a:ext cx="697992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700" b="1">
                <a:solidFill>
                  <a:srgbClr val="6644A8"/>
                </a:solidFill>
                <a:latin typeface="Inter Heavy"/>
              </a:rPr>
              <a:t>Correlation 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7700" b="1">
                <a:solidFill>
                  <a:srgbClr val="6644A8"/>
                </a:solidFill>
                <a:latin typeface="Inter Heavy"/>
              </a:rPr>
              <a:t>Matrix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7B48-8349-3AF2-66CA-3380E99D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F81E9B-B328-E127-D1EC-E6126702F0DA}"/>
              </a:ext>
            </a:extLst>
          </p:cNvPr>
          <p:cNvGrpSpPr/>
          <p:nvPr/>
        </p:nvGrpSpPr>
        <p:grpSpPr>
          <a:xfrm>
            <a:off x="-5478734" y="-196346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5BAEFA-5811-623E-5043-690A3644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9F4604-E4CB-EA7E-7017-D7CB969B4B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F2EEB2-C155-3DEC-FED5-50299264CA37}"/>
              </a:ext>
            </a:extLst>
          </p:cNvPr>
          <p:cNvGrpSpPr/>
          <p:nvPr/>
        </p:nvGrpSpPr>
        <p:grpSpPr>
          <a:xfrm>
            <a:off x="14399119" y="3126692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4CAA5-C777-CFE5-C0CC-9A3C7280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1FE203-B631-C156-C1A7-6B4E6B6AF6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6834526-3D0E-CB42-2896-214ABF683106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1031A-067E-4575-902F-E8318CF20D49}"/>
              </a:ext>
            </a:extLst>
          </p:cNvPr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65D190-2300-5088-800D-3F9744E6916D}"/>
              </a:ext>
            </a:extLst>
          </p:cNvPr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5C5B-957E-CDBC-8393-B393479F8949}"/>
              </a:ext>
            </a:extLst>
          </p:cNvPr>
          <p:cNvSpPr txBox="1"/>
          <p:nvPr/>
        </p:nvSpPr>
        <p:spPr>
          <a:xfrm>
            <a:off x="3364789" y="674499"/>
            <a:ext cx="104274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6644A8"/>
                </a:solidFill>
                <a:latin typeface="Inter Heavy"/>
                <a:ea typeface="Inter Heavy"/>
              </a:rPr>
              <a:t>Power consumption over time </a:t>
            </a:r>
            <a:endParaRPr lang="en-US"/>
          </a:p>
        </p:txBody>
      </p:sp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42D606AD-4B4D-8692-D175-0615C5AFE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065" y="1357723"/>
            <a:ext cx="12850151" cy="66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7B48-8349-3AF2-66CA-3380E99D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F81E9B-B328-E127-D1EC-E6126702F0DA}"/>
              </a:ext>
            </a:extLst>
          </p:cNvPr>
          <p:cNvGrpSpPr/>
          <p:nvPr/>
        </p:nvGrpSpPr>
        <p:grpSpPr>
          <a:xfrm>
            <a:off x="-5478734" y="-196346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5BAEFA-5811-623E-5043-690A3644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9F4604-E4CB-EA7E-7017-D7CB969B4B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F2EEB2-C155-3DEC-FED5-50299264CA37}"/>
              </a:ext>
            </a:extLst>
          </p:cNvPr>
          <p:cNvGrpSpPr/>
          <p:nvPr/>
        </p:nvGrpSpPr>
        <p:grpSpPr>
          <a:xfrm>
            <a:off x="14399119" y="3126692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4CAA5-C777-CFE5-C0CC-9A3C7280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1FE203-B631-C156-C1A7-6B4E6B6AF6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6834526-3D0E-CB42-2896-214ABF683106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1031A-067E-4575-902F-E8318CF20D49}"/>
              </a:ext>
            </a:extLst>
          </p:cNvPr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65D190-2300-5088-800D-3F9744E6916D}"/>
              </a:ext>
            </a:extLst>
          </p:cNvPr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5C5B-957E-CDBC-8393-B393479F8949}"/>
              </a:ext>
            </a:extLst>
          </p:cNvPr>
          <p:cNvSpPr txBox="1"/>
          <p:nvPr/>
        </p:nvSpPr>
        <p:spPr>
          <a:xfrm>
            <a:off x="3763688" y="429023"/>
            <a:ext cx="104274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b="1">
                <a:solidFill>
                  <a:srgbClr val="6644A8"/>
                </a:solidFill>
                <a:latin typeface="Inter Heavy"/>
                <a:ea typeface="Inter Heavy"/>
              </a:rPr>
              <a:t>Power Consumption Forecast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CACF26-C98A-52CC-74F1-DBD75D7D6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295" y="1197656"/>
            <a:ext cx="10883111" cy="75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7B48-8349-3AF2-66CA-3380E99D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F81E9B-B328-E127-D1EC-E6126702F0DA}"/>
              </a:ext>
            </a:extLst>
          </p:cNvPr>
          <p:cNvGrpSpPr/>
          <p:nvPr/>
        </p:nvGrpSpPr>
        <p:grpSpPr>
          <a:xfrm>
            <a:off x="-5478734" y="-196346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5BAEFA-5811-623E-5043-690A3644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9F4604-E4CB-EA7E-7017-D7CB969B4B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F2EEB2-C155-3DEC-FED5-50299264CA37}"/>
              </a:ext>
            </a:extLst>
          </p:cNvPr>
          <p:cNvGrpSpPr/>
          <p:nvPr/>
        </p:nvGrpSpPr>
        <p:grpSpPr>
          <a:xfrm>
            <a:off x="14399119" y="3126692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4CAA5-C777-CFE5-C0CC-9A3C7280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1FE203-B631-C156-C1A7-6B4E6B6AF6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6834526-3D0E-CB42-2896-214ABF683106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1031A-067E-4575-902F-E8318CF20D49}"/>
              </a:ext>
            </a:extLst>
          </p:cNvPr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65D190-2300-5088-800D-3F9744E6916D}"/>
              </a:ext>
            </a:extLst>
          </p:cNvPr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5C5B-957E-CDBC-8393-B393479F8949}"/>
              </a:ext>
            </a:extLst>
          </p:cNvPr>
          <p:cNvSpPr txBox="1"/>
          <p:nvPr/>
        </p:nvSpPr>
        <p:spPr>
          <a:xfrm>
            <a:off x="3702728" y="495506"/>
            <a:ext cx="104274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solidFill>
                  <a:srgbClr val="6644A8"/>
                </a:solidFill>
                <a:latin typeface="Inter Heavy"/>
                <a:ea typeface="Inter Heavy"/>
              </a:rPr>
              <a:t>Power Consumption and CO2 Emission over time</a:t>
            </a:r>
            <a:endParaRPr lang="en-US" sz="3200"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A8A232-DB76-41CA-EBED-40C5BD0A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58" y="1265264"/>
            <a:ext cx="15623622" cy="77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3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7B48-8349-3AF2-66CA-3380E99D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F81E9B-B328-E127-D1EC-E6126702F0DA}"/>
              </a:ext>
            </a:extLst>
          </p:cNvPr>
          <p:cNvGrpSpPr/>
          <p:nvPr/>
        </p:nvGrpSpPr>
        <p:grpSpPr>
          <a:xfrm>
            <a:off x="-5478734" y="-196346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5BAEFA-5811-623E-5043-690A3644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9F4604-E4CB-EA7E-7017-D7CB969B4B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F2EEB2-C155-3DEC-FED5-50299264CA37}"/>
              </a:ext>
            </a:extLst>
          </p:cNvPr>
          <p:cNvGrpSpPr/>
          <p:nvPr/>
        </p:nvGrpSpPr>
        <p:grpSpPr>
          <a:xfrm>
            <a:off x="14399119" y="3126692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4CAA5-C777-CFE5-C0CC-9A3C7280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1FE203-B631-C156-C1A7-6B4E6B6AF6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6834526-3D0E-CB42-2896-214ABF683106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1031A-067E-4575-902F-E8318CF20D49}"/>
              </a:ext>
            </a:extLst>
          </p:cNvPr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65D190-2300-5088-800D-3F9744E6916D}"/>
              </a:ext>
            </a:extLst>
          </p:cNvPr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5C5B-957E-CDBC-8393-B393479F8949}"/>
              </a:ext>
            </a:extLst>
          </p:cNvPr>
          <p:cNvSpPr txBox="1"/>
          <p:nvPr/>
        </p:nvSpPr>
        <p:spPr>
          <a:xfrm>
            <a:off x="3763688" y="114506"/>
            <a:ext cx="104274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>
                <a:solidFill>
                  <a:srgbClr val="6644A8"/>
                </a:solidFill>
                <a:latin typeface="Inter Heavy"/>
                <a:ea typeface="Inter Heavy"/>
              </a:rPr>
              <a:t>Renewable Energy  and CO2 Emission over time</a:t>
            </a:r>
            <a:endParaRPr lang="en-US" sz="3200">
              <a:cs typeface="Calibri"/>
            </a:endParaRPr>
          </a:p>
        </p:txBody>
      </p:sp>
      <p:pic>
        <p:nvPicPr>
          <p:cNvPr id="15" name="Picture 14" descr="A graph of green and orange lines&#10;&#10;Description automatically generated">
            <a:extLst>
              <a:ext uri="{FF2B5EF4-FFF2-40B4-BE49-F238E27FC236}">
                <a16:creationId xmlns:a16="http://schemas.microsoft.com/office/drawing/2014/main" id="{A9B2BF43-1102-F02D-3B49-57B83902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47" y="1044234"/>
            <a:ext cx="16499985" cy="8190862"/>
          </a:xfrm>
          <a:prstGeom prst="rect">
            <a:avLst/>
          </a:prstGeom>
        </p:spPr>
      </p:pic>
      <p:pic>
        <p:nvPicPr>
          <p:cNvPr id="11" name="Picture 10" descr="A graph showing a number of energy efficiency&#10;&#10;Description automatically generated">
            <a:extLst>
              <a:ext uri="{FF2B5EF4-FFF2-40B4-BE49-F238E27FC236}">
                <a16:creationId xmlns:a16="http://schemas.microsoft.com/office/drawing/2014/main" id="{58C44912-AAE8-B4CE-09B8-00B807B52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09" y="1043916"/>
            <a:ext cx="16123777" cy="79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7B48-8349-3AF2-66CA-3380E99D2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F81E9B-B328-E127-D1EC-E6126702F0DA}"/>
              </a:ext>
            </a:extLst>
          </p:cNvPr>
          <p:cNvGrpSpPr/>
          <p:nvPr/>
        </p:nvGrpSpPr>
        <p:grpSpPr>
          <a:xfrm>
            <a:off x="-5478734" y="-1963468"/>
            <a:ext cx="8453215" cy="8453215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5BAEFA-5811-623E-5043-690A3644F4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9F4604-E4CB-EA7E-7017-D7CB969B4B3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7F2EEB2-C155-3DEC-FED5-50299264CA37}"/>
              </a:ext>
            </a:extLst>
          </p:cNvPr>
          <p:cNvGrpSpPr/>
          <p:nvPr/>
        </p:nvGrpSpPr>
        <p:grpSpPr>
          <a:xfrm>
            <a:off x="12923347" y="1086654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14CAA5-C777-CFE5-C0CC-9A3C72806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1FE203-B631-C156-C1A7-6B4E6B6AF6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6834526-3D0E-CB42-2896-214ABF683106}"/>
              </a:ext>
            </a:extLst>
          </p:cNvPr>
          <p:cNvSpPr/>
          <p:nvPr/>
        </p:nvSpPr>
        <p:spPr>
          <a:xfrm>
            <a:off x="889225" y="1701761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1031A-067E-4575-902F-E8318CF20D49}"/>
              </a:ext>
            </a:extLst>
          </p:cNvPr>
          <p:cNvSpPr/>
          <p:nvPr/>
        </p:nvSpPr>
        <p:spPr>
          <a:xfrm>
            <a:off x="15815988" y="719277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65D190-2300-5088-800D-3F9744E6916D}"/>
              </a:ext>
            </a:extLst>
          </p:cNvPr>
          <p:cNvSpPr/>
          <p:nvPr/>
        </p:nvSpPr>
        <p:spPr>
          <a:xfrm rot="-5400000">
            <a:off x="1528166" y="82499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25C5B-957E-CDBC-8393-B393479F8949}"/>
              </a:ext>
            </a:extLst>
          </p:cNvPr>
          <p:cNvSpPr txBox="1"/>
          <p:nvPr/>
        </p:nvSpPr>
        <p:spPr>
          <a:xfrm>
            <a:off x="2937973" y="674499"/>
            <a:ext cx="14876428" cy="24477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Calibri"/>
              </a:rPr>
              <a:t>Recommendations</a:t>
            </a:r>
            <a:endParaRPr lang="en-US" sz="7700">
              <a:solidFill>
                <a:srgbClr val="000000"/>
              </a:solidFill>
              <a:latin typeface="Inter Heavy"/>
              <a:ea typeface="Inter Heavy"/>
              <a:cs typeface="Calibri"/>
            </a:endParaRPr>
          </a:p>
          <a:p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  <a:cs typeface="Calibri"/>
              </a:rPr>
              <a:t> and Conclusion</a:t>
            </a:r>
            <a:endParaRPr lang="en-US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E2389-F4B2-F77D-9A7B-FDEDF252536F}"/>
              </a:ext>
            </a:extLst>
          </p:cNvPr>
          <p:cNvSpPr txBox="1"/>
          <p:nvPr/>
        </p:nvSpPr>
        <p:spPr>
          <a:xfrm>
            <a:off x="2956649" y="3126022"/>
            <a:ext cx="8967339" cy="71404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700" b="1">
                <a:ea typeface="+mn-lt"/>
                <a:cs typeface="+mn-lt"/>
              </a:rPr>
              <a:t>Energy Savings</a:t>
            </a:r>
            <a:r>
              <a:rPr lang="en-US" sz="2700">
                <a:ea typeface="+mn-lt"/>
                <a:cs typeface="+mn-lt"/>
              </a:rPr>
              <a:t>: </a:t>
            </a:r>
            <a:endParaRPr lang="en-US" sz="2700" b="1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700">
                <a:ea typeface="+mn-lt"/>
                <a:cs typeface="+mn-lt"/>
              </a:rPr>
              <a:t>Total energy saved: </a:t>
            </a:r>
            <a:r>
              <a:rPr lang="en-US" sz="2700" b="1">
                <a:ea typeface="+mn-lt"/>
                <a:cs typeface="+mn-lt"/>
              </a:rPr>
              <a:t>21,776.59 kWh</a:t>
            </a:r>
            <a:r>
              <a:rPr lang="en-US" sz="2700">
                <a:ea typeface="+mn-lt"/>
                <a:cs typeface="+mn-lt"/>
              </a:rPr>
              <a:t>, demonstrating the benefits of efficiency measures.</a:t>
            </a:r>
            <a:endParaRPr lang="en-US" sz="27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700" b="1">
                <a:ea typeface="+mn-lt"/>
                <a:cs typeface="+mn-lt"/>
              </a:rPr>
              <a:t>CO₂ Emission Reduction</a:t>
            </a:r>
            <a:r>
              <a:rPr lang="en-US" sz="2700">
                <a:ea typeface="+mn-lt"/>
                <a:cs typeface="+mn-lt"/>
              </a:rPr>
              <a:t>: </a:t>
            </a:r>
            <a:endParaRPr lang="en-US" sz="2700"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700">
                <a:ea typeface="+mn-lt"/>
                <a:cs typeface="+mn-lt"/>
              </a:rPr>
              <a:t>Total CO₂ saved: </a:t>
            </a:r>
            <a:r>
              <a:rPr lang="en-US" sz="2700" b="1">
                <a:ea typeface="+mn-lt"/>
                <a:cs typeface="+mn-lt"/>
              </a:rPr>
              <a:t>10,888.29 </a:t>
            </a:r>
            <a:r>
              <a:rPr lang="en-US" sz="2700" b="1" err="1">
                <a:ea typeface="+mn-lt"/>
                <a:cs typeface="+mn-lt"/>
              </a:rPr>
              <a:t>kgCO</a:t>
            </a:r>
            <a:r>
              <a:rPr lang="en-US" sz="2700" b="1">
                <a:ea typeface="+mn-lt"/>
                <a:cs typeface="+mn-lt"/>
              </a:rPr>
              <a:t>₂</a:t>
            </a:r>
            <a:r>
              <a:rPr lang="en-US" sz="2700">
                <a:ea typeface="+mn-lt"/>
                <a:cs typeface="+mn-lt"/>
              </a:rPr>
              <a:t>, highlighting the positive environmental impact.</a:t>
            </a:r>
          </a:p>
          <a:p>
            <a:pPr marL="457200" indent="-457200">
              <a:buFont typeface="Arial"/>
              <a:buChar char="•"/>
            </a:pPr>
            <a:r>
              <a:rPr lang="en-US" sz="2700" b="1">
                <a:ea typeface="+mn-lt"/>
                <a:cs typeface="+mn-lt"/>
              </a:rPr>
              <a:t>Key Takeaways:</a:t>
            </a:r>
            <a:endParaRPr lang="en-US" sz="2700">
              <a:ea typeface="+mn-lt"/>
              <a:cs typeface="+mn-lt"/>
            </a:endParaRPr>
          </a:p>
          <a:p>
            <a:r>
              <a:rPr lang="en-US" sz="2700" b="1">
                <a:ea typeface="+mn-lt"/>
                <a:cs typeface="+mn-lt"/>
              </a:rPr>
              <a:t>   </a:t>
            </a:r>
            <a:r>
              <a:rPr lang="en-US" sz="2700">
                <a:ea typeface="+mn-lt"/>
                <a:cs typeface="+mn-lt"/>
              </a:rPr>
              <a:t>   </a:t>
            </a:r>
            <a:r>
              <a:rPr lang="en-US" sz="2700" b="1">
                <a:ea typeface="+mn-lt"/>
                <a:cs typeface="+mn-lt"/>
              </a:rPr>
              <a:t> Implement Energy Efficiency Measures: </a:t>
            </a:r>
          </a:p>
          <a:p>
            <a:pPr lvl="1" indent="-285750">
              <a:buFont typeface="Arial,Sans-Serif"/>
              <a:buChar char="•"/>
            </a:pPr>
            <a:r>
              <a:rPr lang="en-US" sz="2700">
                <a:ea typeface="+mn-lt"/>
                <a:cs typeface="+mn-lt"/>
              </a:rPr>
              <a:t>Optimize operational processes to lower energy usage.</a:t>
            </a:r>
          </a:p>
          <a:p>
            <a:pPr lvl="1" indent="-285750">
              <a:buFont typeface="Arial,Sans-Serif"/>
              <a:buChar char="•"/>
            </a:pPr>
            <a:r>
              <a:rPr lang="en-US" sz="2700">
                <a:ea typeface="+mn-lt"/>
                <a:cs typeface="+mn-lt"/>
              </a:rPr>
              <a:t>Use energy-efficient appliances and equipment.</a:t>
            </a:r>
          </a:p>
          <a:p>
            <a:r>
              <a:rPr lang="en-US" sz="2700">
                <a:ea typeface="+mn-lt"/>
                <a:cs typeface="+mn-lt"/>
              </a:rPr>
              <a:t>    </a:t>
            </a:r>
            <a:r>
              <a:rPr lang="en-US" sz="2700" b="1">
                <a:ea typeface="+mn-lt"/>
                <a:cs typeface="+mn-lt"/>
              </a:rPr>
              <a:t>Monitor and Analyze Trends: </a:t>
            </a:r>
          </a:p>
          <a:p>
            <a:pPr lvl="1" indent="-285750">
              <a:buFont typeface="Arial,Sans-Serif"/>
              <a:buChar char="•"/>
            </a:pPr>
            <a:r>
              <a:rPr lang="en-US" sz="2700">
                <a:ea typeface="+mn-lt"/>
                <a:cs typeface="+mn-lt"/>
              </a:rPr>
              <a:t>Continuously track power consumption and emissions data.</a:t>
            </a:r>
          </a:p>
          <a:p>
            <a:pPr lvl="1" indent="-285750">
              <a:buFont typeface="Arial,Sans-Serif"/>
              <a:buChar char="•"/>
            </a:pPr>
            <a:r>
              <a:rPr lang="en-US" sz="2700">
                <a:ea typeface="+mn-lt"/>
                <a:cs typeface="+mn-lt"/>
              </a:rPr>
              <a:t>Use predictive models to anticipate and mitigate energy spikes.</a:t>
            </a:r>
          </a:p>
          <a:p>
            <a:endParaRPr lang="en-US" sz="2800" b="1">
              <a:ea typeface="+mn-lt"/>
              <a:cs typeface="+mn-lt"/>
            </a:endParaRPr>
          </a:p>
          <a:p>
            <a:endParaRPr lang="en-US" sz="2800">
              <a:cs typeface="Calibri"/>
            </a:endParaRPr>
          </a:p>
          <a:p>
            <a:endParaRPr lang="en-US" sz="2400" b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0918" y="1525253"/>
            <a:ext cx="19329836" cy="3618247"/>
            <a:chOff x="0" y="0"/>
            <a:chExt cx="5090986" cy="952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0986" cy="952954"/>
            </a:xfrm>
            <a:custGeom>
              <a:avLst/>
              <a:gdLst/>
              <a:ahLst/>
              <a:cxnLst/>
              <a:rect l="l" t="t" r="r" b="b"/>
              <a:pathLst>
                <a:path w="5090986" h="952954">
                  <a:moveTo>
                    <a:pt x="0" y="0"/>
                  </a:moveTo>
                  <a:lnTo>
                    <a:pt x="5090986" y="0"/>
                  </a:lnTo>
                  <a:lnTo>
                    <a:pt x="5090986" y="952954"/>
                  </a:lnTo>
                  <a:lnTo>
                    <a:pt x="0" y="952954"/>
                  </a:ln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0986" cy="99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33579" y="732930"/>
            <a:ext cx="6127478" cy="61274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94101" y="732930"/>
            <a:ext cx="6127478" cy="61274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963442" y="732930"/>
            <a:ext cx="6361116" cy="5780664"/>
          </a:xfrm>
          <a:custGeom>
            <a:avLst/>
            <a:gdLst/>
            <a:ahLst/>
            <a:cxnLst/>
            <a:rect l="l" t="t" r="r" b="b"/>
            <a:pathLst>
              <a:path w="6361116" h="5780664">
                <a:moveTo>
                  <a:pt x="0" y="0"/>
                </a:moveTo>
                <a:lnTo>
                  <a:pt x="6361116" y="0"/>
                </a:lnTo>
                <a:lnTo>
                  <a:pt x="6361116" y="5780664"/>
                </a:lnTo>
                <a:lnTo>
                  <a:pt x="0" y="578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16766" y="7260834"/>
            <a:ext cx="13328788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b="1">
                <a:solidFill>
                  <a:srgbClr val="6644A8"/>
                </a:solidFill>
                <a:latin typeface="Inter Heavy"/>
                <a:ea typeface="Inter Heavy"/>
                <a:cs typeface="Inter Heavy"/>
                <a:sym typeface="Inter Heavy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7330" y="8660342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028700" y="8660342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1761970" y="0"/>
                </a:moveTo>
                <a:lnTo>
                  <a:pt x="0" y="0"/>
                </a:lnTo>
                <a:lnTo>
                  <a:pt x="0" y="447100"/>
                </a:lnTo>
                <a:lnTo>
                  <a:pt x="1761970" y="447100"/>
                </a:lnTo>
                <a:lnTo>
                  <a:pt x="17619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2472" y="6742738"/>
            <a:ext cx="5402345" cy="54023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2376" y="5261093"/>
            <a:ext cx="9335804" cy="3616728"/>
            <a:chOff x="0" y="0"/>
            <a:chExt cx="6556462" cy="254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56463" cy="2540000"/>
            </a:xfrm>
            <a:custGeom>
              <a:avLst/>
              <a:gdLst/>
              <a:ahLst/>
              <a:cxnLst/>
              <a:rect l="l" t="t" r="r" b="b"/>
              <a:pathLst>
                <a:path w="6556463" h="2540000">
                  <a:moveTo>
                    <a:pt x="0" y="1270000"/>
                  </a:moveTo>
                  <a:cubicBezTo>
                    <a:pt x="0" y="568960"/>
                    <a:pt x="587459" y="0"/>
                    <a:pt x="1311293" y="0"/>
                  </a:cubicBezTo>
                  <a:lnTo>
                    <a:pt x="5245170" y="0"/>
                  </a:lnTo>
                  <a:cubicBezTo>
                    <a:pt x="5969003" y="0"/>
                    <a:pt x="6556463" y="568960"/>
                    <a:pt x="6556463" y="1270000"/>
                  </a:cubicBezTo>
                  <a:cubicBezTo>
                    <a:pt x="6556463" y="1971040"/>
                    <a:pt x="5969003" y="2540000"/>
                    <a:pt x="5245170" y="2540000"/>
                  </a:cubicBezTo>
                  <a:lnTo>
                    <a:pt x="1311293" y="2540000"/>
                  </a:lnTo>
                  <a:cubicBezTo>
                    <a:pt x="587459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t="-35989" b="-35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77890" y="-3596000"/>
            <a:ext cx="9249401" cy="924940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86552" y="1028700"/>
            <a:ext cx="5514745" cy="55147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619721" y="514350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497330" y="8811200"/>
            <a:ext cx="1761970" cy="447100"/>
          </a:xfrm>
          <a:custGeom>
            <a:avLst/>
            <a:gdLst/>
            <a:ahLst/>
            <a:cxnLst/>
            <a:rect l="l" t="t" r="r" b="b"/>
            <a:pathLst>
              <a:path w="1761970" h="447100">
                <a:moveTo>
                  <a:pt x="0" y="0"/>
                </a:moveTo>
                <a:lnTo>
                  <a:pt x="1761970" y="0"/>
                </a:lnTo>
                <a:lnTo>
                  <a:pt x="1761970" y="447100"/>
                </a:lnTo>
                <a:lnTo>
                  <a:pt x="0" y="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815584" y="7252651"/>
            <a:ext cx="4044341" cy="5228051"/>
            <a:chOff x="0" y="0"/>
            <a:chExt cx="1065176" cy="13769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5176" cy="1376935"/>
            </a:xfrm>
            <a:custGeom>
              <a:avLst/>
              <a:gdLst/>
              <a:ahLst/>
              <a:cxnLst/>
              <a:rect l="l" t="t" r="r" b="b"/>
              <a:pathLst>
                <a:path w="1065176" h="1376935">
                  <a:moveTo>
                    <a:pt x="191426" y="0"/>
                  </a:moveTo>
                  <a:lnTo>
                    <a:pt x="873750" y="0"/>
                  </a:lnTo>
                  <a:cubicBezTo>
                    <a:pt x="924520" y="0"/>
                    <a:pt x="973210" y="20168"/>
                    <a:pt x="1009109" y="56067"/>
                  </a:cubicBezTo>
                  <a:cubicBezTo>
                    <a:pt x="1045008" y="91967"/>
                    <a:pt x="1065176" y="140657"/>
                    <a:pt x="1065176" y="191426"/>
                  </a:cubicBezTo>
                  <a:lnTo>
                    <a:pt x="1065176" y="1185509"/>
                  </a:lnTo>
                  <a:cubicBezTo>
                    <a:pt x="1065176" y="1236279"/>
                    <a:pt x="1045008" y="1284968"/>
                    <a:pt x="1009109" y="1320868"/>
                  </a:cubicBezTo>
                  <a:cubicBezTo>
                    <a:pt x="973210" y="1356767"/>
                    <a:pt x="924520" y="1376935"/>
                    <a:pt x="873750" y="1376935"/>
                  </a:cubicBezTo>
                  <a:lnTo>
                    <a:pt x="191426" y="1376935"/>
                  </a:lnTo>
                  <a:cubicBezTo>
                    <a:pt x="140657" y="1376935"/>
                    <a:pt x="91967" y="1356767"/>
                    <a:pt x="56067" y="1320868"/>
                  </a:cubicBezTo>
                  <a:cubicBezTo>
                    <a:pt x="20168" y="1284968"/>
                    <a:pt x="0" y="1236279"/>
                    <a:pt x="0" y="1185509"/>
                  </a:cubicBezTo>
                  <a:lnTo>
                    <a:pt x="0" y="191426"/>
                  </a:lnTo>
                  <a:cubicBezTo>
                    <a:pt x="0" y="140657"/>
                    <a:pt x="20168" y="91967"/>
                    <a:pt x="56067" y="56067"/>
                  </a:cubicBezTo>
                  <a:cubicBezTo>
                    <a:pt x="91967" y="20168"/>
                    <a:pt x="140657" y="0"/>
                    <a:pt x="191426" y="0"/>
                  </a:cubicBezTo>
                  <a:close/>
                </a:path>
              </a:pathLst>
            </a:custGeom>
            <a:solidFill>
              <a:srgbClr val="F7F5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65176" cy="141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091" y="210913"/>
            <a:ext cx="9843109" cy="2951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</a:rPr>
              <a:t>Global Insights on Cloud Energy Utilization</a:t>
            </a:r>
            <a:endParaRPr lang="en-US" sz="7700" b="1">
              <a:solidFill>
                <a:srgbClr val="6644A8"/>
              </a:solidFill>
              <a:latin typeface="Inter Heavy"/>
              <a:ea typeface="Inter Heavy"/>
              <a:sym typeface="Inter Heavy"/>
            </a:endParaRPr>
          </a:p>
        </p:txBody>
      </p:sp>
      <p:pic>
        <p:nvPicPr>
          <p:cNvPr id="19" name="Picture 18" descr="A room with rows of servers&#10;&#10;Description automatically generated">
            <a:extLst>
              <a:ext uri="{FF2B5EF4-FFF2-40B4-BE49-F238E27FC236}">
                <a16:creationId xmlns:a16="http://schemas.microsoft.com/office/drawing/2014/main" id="{0A8C22A8-863A-1CBD-E024-68D5F0D0F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16" y="0"/>
            <a:ext cx="7648415" cy="6332176"/>
          </a:xfrm>
          <a:prstGeom prst="rect">
            <a:avLst/>
          </a:prstGeom>
        </p:spPr>
      </p:pic>
      <p:pic>
        <p:nvPicPr>
          <p:cNvPr id="20" name="Picture 19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61B20A10-05BB-2BE2-A3C1-83585BA57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1372" y="319493"/>
            <a:ext cx="9342004" cy="5877145"/>
          </a:xfrm>
          <a:prstGeom prst="rect">
            <a:avLst/>
          </a:prstGeom>
        </p:spPr>
      </p:pic>
      <p:pic>
        <p:nvPicPr>
          <p:cNvPr id="21" name="Picture 20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3DBD5A3-E8A0-BB56-43B8-EF8B4234F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1600" y="4318843"/>
            <a:ext cx="9223380" cy="4871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6E8249-6551-C35E-41FC-77C888250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0827" y="3789338"/>
            <a:ext cx="7305675" cy="5417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076" y="5296540"/>
            <a:ext cx="9249401" cy="9249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546" y="3521458"/>
            <a:ext cx="8741036" cy="5246370"/>
            <a:chOff x="0" y="0"/>
            <a:chExt cx="6350000" cy="3811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t="-24958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57221" y="7324229"/>
            <a:ext cx="1085067" cy="10850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62753" y="7324229"/>
            <a:ext cx="1085067" cy="10850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68286" y="7324229"/>
            <a:ext cx="1085067" cy="10850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16200000">
            <a:off x="11143326" y="826518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6200000">
            <a:off x="12794949" y="826518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6200000">
            <a:off x="14480202" y="826518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90" y="0"/>
                </a:lnTo>
                <a:lnTo>
                  <a:pt x="508890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6200000">
            <a:off x="16165456" y="826518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054506" y="7521514"/>
            <a:ext cx="690497" cy="690497"/>
          </a:xfrm>
          <a:custGeom>
            <a:avLst/>
            <a:gdLst/>
            <a:ahLst/>
            <a:cxnLst/>
            <a:rect l="l" t="t" r="r" b="b"/>
            <a:pathLst>
              <a:path w="690497" h="690497">
                <a:moveTo>
                  <a:pt x="0" y="0"/>
                </a:moveTo>
                <a:lnTo>
                  <a:pt x="690497" y="0"/>
                </a:lnTo>
                <a:lnTo>
                  <a:pt x="690497" y="690497"/>
                </a:lnTo>
                <a:lnTo>
                  <a:pt x="0" y="69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457213" y="7521514"/>
            <a:ext cx="696148" cy="600428"/>
          </a:xfrm>
          <a:custGeom>
            <a:avLst/>
            <a:gdLst/>
            <a:ahLst/>
            <a:cxnLst/>
            <a:rect l="l" t="t" r="r" b="b"/>
            <a:pathLst>
              <a:path w="696148" h="600428">
                <a:moveTo>
                  <a:pt x="0" y="0"/>
                </a:moveTo>
                <a:lnTo>
                  <a:pt x="696148" y="0"/>
                </a:lnTo>
                <a:lnTo>
                  <a:pt x="696148" y="600428"/>
                </a:lnTo>
                <a:lnTo>
                  <a:pt x="0" y="600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879350" y="7564250"/>
            <a:ext cx="712674" cy="600428"/>
          </a:xfrm>
          <a:custGeom>
            <a:avLst/>
            <a:gdLst/>
            <a:ahLst/>
            <a:cxnLst/>
            <a:rect l="l" t="t" r="r" b="b"/>
            <a:pathLst>
              <a:path w="712674" h="600428">
                <a:moveTo>
                  <a:pt x="0" y="0"/>
                </a:moveTo>
                <a:lnTo>
                  <a:pt x="712674" y="0"/>
                </a:lnTo>
                <a:lnTo>
                  <a:pt x="712674" y="600428"/>
                </a:lnTo>
                <a:lnTo>
                  <a:pt x="0" y="6004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890767" y="1318260"/>
            <a:ext cx="10255179" cy="1002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200" b="1">
                <a:solidFill>
                  <a:srgbClr val="6644A8"/>
                </a:solidFill>
                <a:latin typeface="Inter Heavy"/>
                <a:ea typeface="Inter Heavy"/>
                <a:sym typeface="Inter Heavy"/>
              </a:rPr>
              <a:t>Introduction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349CC-173F-8913-AD67-BE8D8133AA7F}"/>
              </a:ext>
            </a:extLst>
          </p:cNvPr>
          <p:cNvSpPr txBox="1"/>
          <p:nvPr/>
        </p:nvSpPr>
        <p:spPr>
          <a:xfrm>
            <a:off x="10281663" y="2797289"/>
            <a:ext cx="724433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The increasing global reliance on cloud computing services has led to a </a:t>
            </a:r>
            <a:r>
              <a:rPr lang="en-US" sz="2450" b="1">
                <a:solidFill>
                  <a:srgbClr val="000000"/>
                </a:solidFill>
                <a:latin typeface="Poppins"/>
                <a:cs typeface="Poppins"/>
              </a:rPr>
              <a:t>rise in energy consumption</a:t>
            </a: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 in data centers.</a:t>
            </a:r>
            <a:endParaRPr lang="en-US" sz="2499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just">
              <a:buFont typeface="Arial"/>
              <a:buChar char="•"/>
            </a:pPr>
            <a:endParaRPr lang="en-US" sz="245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This directly </a:t>
            </a:r>
            <a:r>
              <a:rPr lang="en-US" sz="2450" b="1">
                <a:solidFill>
                  <a:srgbClr val="000000"/>
                </a:solidFill>
                <a:latin typeface="Poppins"/>
                <a:cs typeface="Poppins"/>
              </a:rPr>
              <a:t>contributes to higher carbon emission </a:t>
            </a: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and </a:t>
            </a:r>
            <a:r>
              <a:rPr lang="en-US" sz="2500">
                <a:solidFill>
                  <a:srgbClr val="000000"/>
                </a:solidFill>
                <a:latin typeface="Poppins"/>
                <a:cs typeface="Poppins"/>
              </a:rPr>
              <a:t>impacts operational costs</a:t>
            </a: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.</a:t>
            </a:r>
            <a:endParaRPr lang="en-US" sz="2450">
              <a:latin typeface="Poppins"/>
              <a:cs typeface="Poppins"/>
            </a:endParaRPr>
          </a:p>
          <a:p>
            <a:pPr marL="342900" indent="-342900" algn="just">
              <a:buFont typeface="Arial"/>
              <a:buChar char="•"/>
            </a:pPr>
            <a:endParaRPr lang="en-US" sz="245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50">
                <a:solidFill>
                  <a:srgbClr val="000000"/>
                </a:solidFill>
                <a:latin typeface="Poppins"/>
                <a:cs typeface="Poppins"/>
              </a:rPr>
              <a:t>This project analyses a dataset that contains performance metrics from a simulated cloud computing environment.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  <a:p>
            <a:pPr algn="just"/>
            <a:endParaRPr lang="en-US" sz="245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8372-D74C-7A96-2808-053AAB0A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C0F5908-99E8-0A6B-325F-F508740E09CB}"/>
              </a:ext>
            </a:extLst>
          </p:cNvPr>
          <p:cNvSpPr txBox="1"/>
          <p:nvPr/>
        </p:nvSpPr>
        <p:spPr>
          <a:xfrm>
            <a:off x="-1166002" y="6995973"/>
            <a:ext cx="4389405" cy="46426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A895E1-C4D6-3118-29C7-26855D0385E4}"/>
              </a:ext>
            </a:extLst>
          </p:cNvPr>
          <p:cNvGrpSpPr/>
          <p:nvPr/>
        </p:nvGrpSpPr>
        <p:grpSpPr>
          <a:xfrm>
            <a:off x="12902930" y="214000"/>
            <a:ext cx="9249401" cy="924940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0120452-E771-6614-0339-E4A1654AE9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0B71AB1-9D32-A639-3444-6B39DE64602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ED051FD1-5807-4B45-8530-2A39E077315F}"/>
              </a:ext>
            </a:extLst>
          </p:cNvPr>
          <p:cNvSpPr/>
          <p:nvPr/>
        </p:nvSpPr>
        <p:spPr>
          <a:xfrm>
            <a:off x="16275041" y="25146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3D9F70D-27AC-4CF3-344D-556C1FC6944D}"/>
              </a:ext>
            </a:extLst>
          </p:cNvPr>
          <p:cNvSpPr txBox="1"/>
          <p:nvPr/>
        </p:nvSpPr>
        <p:spPr>
          <a:xfrm>
            <a:off x="17719304" y="6772710"/>
            <a:ext cx="4044341" cy="5372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8691A313-2EF5-8B24-A434-F204998EE522}"/>
              </a:ext>
            </a:extLst>
          </p:cNvPr>
          <p:cNvSpPr txBox="1"/>
          <p:nvPr/>
        </p:nvSpPr>
        <p:spPr>
          <a:xfrm>
            <a:off x="1043167" y="1059180"/>
            <a:ext cx="10209459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200" b="1">
                <a:solidFill>
                  <a:srgbClr val="6644A8"/>
                </a:solidFill>
                <a:latin typeface="Inter Heavy"/>
                <a:ea typeface="Inter Heavy"/>
                <a:sym typeface="Inter Heavy"/>
              </a:rPr>
              <a:t>Business Context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C8CBF9-5E1C-B402-141B-A92C2B65CBE2}"/>
              </a:ext>
            </a:extLst>
          </p:cNvPr>
          <p:cNvSpPr txBox="1"/>
          <p:nvPr/>
        </p:nvSpPr>
        <p:spPr>
          <a:xfrm>
            <a:off x="1195567" y="3935222"/>
            <a:ext cx="7354605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6644A8"/>
                </a:solidFill>
                <a:latin typeface="Inter Heavy"/>
                <a:ea typeface="Inter Heavy"/>
              </a:rPr>
              <a:t>Challenges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High 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   Inefficient resource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   Delayed task execution.</a:t>
            </a:r>
          </a:p>
          <a:p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>
              <a:buFont typeface="Arial"/>
              <a:buChar char="•"/>
            </a:pPr>
            <a:endParaRPr lang="en-US" sz="2400" b="1">
              <a:solidFill>
                <a:srgbClr val="6644A8"/>
              </a:solidFill>
              <a:latin typeface="Inter Heavy"/>
              <a:ea typeface="Inter Heavy"/>
            </a:endParaRPr>
          </a:p>
          <a:p>
            <a:r>
              <a:rPr lang="en-US" sz="2400" b="1">
                <a:solidFill>
                  <a:srgbClr val="6644A8"/>
                </a:solidFill>
                <a:latin typeface="Inter Heavy"/>
                <a:ea typeface="Inter Heavy"/>
              </a:rPr>
              <a:t>Beneficiaries</a:t>
            </a:r>
            <a:endParaRPr lang="en-US">
              <a:solidFill>
                <a:srgbClr val="000000"/>
              </a:solidFill>
              <a:latin typeface="Calibri"/>
              <a:ea typeface="Inter Heavy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Businesses relying on efficient, scalable cloud services.</a:t>
            </a:r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DBD13-BE3C-90F7-ED51-A7DDFFC721C1}"/>
              </a:ext>
            </a:extLst>
          </p:cNvPr>
          <p:cNvSpPr txBox="1"/>
          <p:nvPr/>
        </p:nvSpPr>
        <p:spPr>
          <a:xfrm>
            <a:off x="1036320" y="2552700"/>
            <a:ext cx="127406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Poppins"/>
              </a:rPr>
              <a:t>Cloud service provider focusing on high-performance infrastructure. 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9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4746" y="-2898573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27549" y="-1270990"/>
            <a:ext cx="5570462" cy="5204569"/>
          </a:xfrm>
          <a:custGeom>
            <a:avLst/>
            <a:gdLst/>
            <a:ahLst/>
            <a:cxnLst/>
            <a:rect l="l" t="t" r="r" b="b"/>
            <a:pathLst>
              <a:path w="6514679" h="6115655">
                <a:moveTo>
                  <a:pt x="0" y="0"/>
                </a:moveTo>
                <a:lnTo>
                  <a:pt x="6514679" y="0"/>
                </a:lnTo>
                <a:lnTo>
                  <a:pt x="6514679" y="6115655"/>
                </a:lnTo>
                <a:lnTo>
                  <a:pt x="0" y="6115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92489" y="2957648"/>
            <a:ext cx="2290079" cy="1173666"/>
          </a:xfrm>
          <a:custGeom>
            <a:avLst/>
            <a:gdLst/>
            <a:ahLst/>
            <a:cxnLst/>
            <a:rect l="l" t="t" r="r" b="b"/>
            <a:pathLst>
              <a:path w="2290079" h="1173666">
                <a:moveTo>
                  <a:pt x="0" y="0"/>
                </a:moveTo>
                <a:lnTo>
                  <a:pt x="2290079" y="0"/>
                </a:lnTo>
                <a:lnTo>
                  <a:pt x="2290079" y="1173666"/>
                </a:lnTo>
                <a:lnTo>
                  <a:pt x="0" y="117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C4A6674-07F3-0114-E0D4-4DC65DA33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8985"/>
              </p:ext>
            </p:extLst>
          </p:nvPr>
        </p:nvGraphicFramePr>
        <p:xfrm>
          <a:off x="744100" y="2124906"/>
          <a:ext cx="12514498" cy="7139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1318">
                  <a:extLst>
                    <a:ext uri="{9D8B030D-6E8A-4147-A177-3AD203B41FA5}">
                      <a16:colId xmlns:a16="http://schemas.microsoft.com/office/drawing/2014/main" val="870399701"/>
                    </a:ext>
                  </a:extLst>
                </a:gridCol>
                <a:gridCol w="6993180">
                  <a:extLst>
                    <a:ext uri="{9D8B030D-6E8A-4147-A177-3AD203B41FA5}">
                      <a16:colId xmlns:a16="http://schemas.microsoft.com/office/drawing/2014/main" val="1233564188"/>
                    </a:ext>
                  </a:extLst>
                </a:gridCol>
              </a:tblGrid>
              <a:tr h="812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Aspect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Details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3224550"/>
                  </a:ext>
                </a:extLst>
              </a:tr>
              <a:tr h="67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Poppins"/>
                          <a:cs typeface="Poppins"/>
                        </a:rPr>
                        <a:t>Dataset Source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Kaggle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5153296"/>
                  </a:ext>
                </a:extLst>
              </a:tr>
              <a:tr h="609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Poppins"/>
                          <a:cs typeface="Poppins"/>
                        </a:rPr>
                        <a:t>Number of Attributes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9104476"/>
                  </a:ext>
                </a:extLst>
              </a:tr>
              <a:tr h="86280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600" b="0" u="none" strike="noStrike">
                          <a:effectLst/>
                          <a:latin typeface="Poppins"/>
                          <a:cs typeface="Poppins"/>
                        </a:rPr>
                        <a:t>Key Attributes</a:t>
                      </a:r>
                    </a:p>
                    <a:p>
                      <a:pPr lvl="0"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VM ID, CPU usage (%), memory usage (%), network traffic (MB), power consumption (W), execution time (s)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673142"/>
                  </a:ext>
                </a:extLst>
              </a:tr>
              <a:tr h="9812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Poppins"/>
                          <a:cs typeface="Poppins"/>
                        </a:rPr>
                        <a:t>Tools Used</a:t>
                      </a: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Storage Account, Azure Synapse Analytics, Azure Machine Learning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515250"/>
                  </a:ext>
                </a:extLst>
              </a:tr>
              <a:tr h="118423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  <a:latin typeface="Poppins"/>
                          <a:cs typeface="Poppins"/>
                        </a:rPr>
                        <a:t>Types of Analytics</a:t>
                      </a: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Descriptive Analytics:</a:t>
                      </a:r>
                      <a:b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</a:br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 </a:t>
                      </a:r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Historical performance insights (CPU, memory, network, energy)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153587"/>
                  </a:ext>
                </a:extLst>
              </a:tr>
              <a:tr h="8120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Predictive Analytics</a:t>
                      </a:r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: </a:t>
                      </a:r>
                      <a:b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</a:br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Forecast bottlenecks, energy spikes, and resource surges.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8395009"/>
                  </a:ext>
                </a:extLst>
              </a:tr>
              <a:tr h="12011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 </a:t>
                      </a:r>
                      <a:r>
                        <a:rPr lang="en-US" sz="1800" b="1" u="none" strike="noStrike">
                          <a:effectLst/>
                          <a:latin typeface="Poppins"/>
                          <a:cs typeface="Poppins"/>
                        </a:rPr>
                        <a:t>Prescriptive Analytics</a:t>
                      </a:r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: </a:t>
                      </a:r>
                      <a:b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</a:br>
                      <a:r>
                        <a:rPr lang="en-US" sz="1800" b="0" u="none" strike="noStrike">
                          <a:effectLst/>
                          <a:latin typeface="Poppins"/>
                          <a:cs typeface="Poppins"/>
                        </a:rPr>
                        <a:t>Actionable strategies to optimize performance and reduce costs.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05492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55ECF50-E623-5FA1-FB37-64B00D0C400D}"/>
              </a:ext>
            </a:extLst>
          </p:cNvPr>
          <p:cNvSpPr txBox="1"/>
          <p:nvPr/>
        </p:nvSpPr>
        <p:spPr>
          <a:xfrm>
            <a:off x="1348978" y="612209"/>
            <a:ext cx="858755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7200" b="1">
                <a:solidFill>
                  <a:srgbClr val="6644A8"/>
                </a:solidFill>
                <a:latin typeface="Inter Heavy"/>
                <a:ea typeface="Inter Heavy"/>
              </a:rPr>
              <a:t>Dataset </a:t>
            </a:r>
            <a:r>
              <a:rPr lang="en-US">
                <a:solidFill>
                  <a:srgbClr val="000000"/>
                </a:solidFill>
                <a:latin typeface="Calibri"/>
                <a:ea typeface="Inter Heavy"/>
                <a:cs typeface="Calibri"/>
              </a:rPr>
              <a:t> </a:t>
            </a:r>
            <a:r>
              <a:rPr lang="en-US" sz="7200" b="1">
                <a:solidFill>
                  <a:srgbClr val="6644A8"/>
                </a:solidFill>
                <a:latin typeface="Inter Heavy"/>
                <a:ea typeface="Inter Heavy"/>
              </a:rPr>
              <a:t>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790259" y="-1598790"/>
            <a:ext cx="6737078" cy="61274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5" descr="A diagram of a diagram of data processing&#10;&#10;Description automatically generated">
            <a:extLst>
              <a:ext uri="{FF2B5EF4-FFF2-40B4-BE49-F238E27FC236}">
                <a16:creationId xmlns:a16="http://schemas.microsoft.com/office/drawing/2014/main" id="{E62A009C-61B0-284A-09A8-4AAD512E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7" t="6267" r="724" b="1092"/>
          <a:stretch/>
        </p:blipFill>
        <p:spPr>
          <a:xfrm>
            <a:off x="2030850" y="1651385"/>
            <a:ext cx="14220245" cy="7578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C1E701-E376-83BC-196D-A97385F36FA0}"/>
              </a:ext>
            </a:extLst>
          </p:cNvPr>
          <p:cNvSpPr txBox="1"/>
          <p:nvPr/>
        </p:nvSpPr>
        <p:spPr>
          <a:xfrm>
            <a:off x="954095" y="444618"/>
            <a:ext cx="78486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>
                <a:solidFill>
                  <a:srgbClr val="6644A8"/>
                </a:solidFill>
                <a:latin typeface="Inter Heavy"/>
              </a:rPr>
              <a:t>Process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38475" y="-5503120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75464" y="837652"/>
            <a:ext cx="8741036" cy="5246370"/>
            <a:chOff x="0" y="0"/>
            <a:chExt cx="6350000" cy="3811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2"/>
              <a:stretch>
                <a:fillRect l="-3351" r="-3351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426421" y="5320658"/>
            <a:ext cx="2290079" cy="763364"/>
          </a:xfrm>
          <a:custGeom>
            <a:avLst/>
            <a:gdLst/>
            <a:ahLst/>
            <a:cxnLst/>
            <a:rect l="l" t="t" r="r" b="b"/>
            <a:pathLst>
              <a:path w="2290079" h="763364">
                <a:moveTo>
                  <a:pt x="0" y="0"/>
                </a:moveTo>
                <a:lnTo>
                  <a:pt x="2290079" y="0"/>
                </a:lnTo>
                <a:lnTo>
                  <a:pt x="2290079" y="763364"/>
                </a:lnTo>
                <a:lnTo>
                  <a:pt x="0" y="76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374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56664" y="3039219"/>
            <a:ext cx="775048" cy="7750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9082" y="5330235"/>
            <a:ext cx="775048" cy="77504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59180" y="571500"/>
            <a:ext cx="6890019" cy="202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200" b="1">
                <a:solidFill>
                  <a:srgbClr val="6644A8"/>
                </a:solidFill>
                <a:latin typeface="Inter Heavy"/>
                <a:ea typeface="Inter Heavy"/>
              </a:rPr>
              <a:t>Key Metrics and Focus</a:t>
            </a:r>
            <a:endParaRPr lang="en-US" sz="7200" b="1">
              <a:solidFill>
                <a:srgbClr val="6644A8"/>
              </a:solidFill>
              <a:latin typeface="Inter Heavy"/>
              <a:ea typeface="Inter Heavy"/>
              <a:sym typeface="Inter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78951" y="3196548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0038" y="5489714"/>
            <a:ext cx="495784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CC33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85EFDC-EEA5-6C62-29D6-B6C7B781649C}"/>
              </a:ext>
            </a:extLst>
          </p:cNvPr>
          <p:cNvSpPr txBox="1"/>
          <p:nvPr/>
        </p:nvSpPr>
        <p:spPr>
          <a:xfrm>
            <a:off x="2028062" y="2948008"/>
            <a:ext cx="6430763" cy="19542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50" b="1" i="1">
                <a:solidFill>
                  <a:srgbClr val="000000"/>
                </a:solidFill>
                <a:latin typeface="Poppins Bold"/>
                <a:cs typeface="Poppins Bold"/>
              </a:rPr>
              <a:t>Key Metrics</a:t>
            </a:r>
            <a:r>
              <a:rPr lang="en-US" b="1" i="1"/>
              <a:t>:</a:t>
            </a:r>
            <a:r>
              <a:rPr lang="en-US" i="1"/>
              <a:t> </a:t>
            </a:r>
            <a:endParaRPr lang="en-US" i="1">
              <a:cs typeface="Calibri"/>
            </a:endParaRPr>
          </a:p>
          <a:p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Network traffic, power consumption, energy efficiency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51EAF-AA4D-31B9-ED1D-E72634025397}"/>
              </a:ext>
            </a:extLst>
          </p:cNvPr>
          <p:cNvSpPr txBox="1"/>
          <p:nvPr/>
        </p:nvSpPr>
        <p:spPr>
          <a:xfrm>
            <a:off x="2033549" y="5051582"/>
            <a:ext cx="6690599" cy="45241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499" b="1">
              <a:solidFill>
                <a:srgbClr val="000000"/>
              </a:solidFill>
              <a:latin typeface="Poppins Bold"/>
              <a:cs typeface="Poppins Bold"/>
            </a:endParaRPr>
          </a:p>
          <a:p>
            <a:r>
              <a:rPr lang="en-US" sz="2450" b="1" i="1">
                <a:solidFill>
                  <a:srgbClr val="000000"/>
                </a:solidFill>
                <a:latin typeface="Poppins Bold"/>
                <a:cs typeface="Poppins Bold"/>
              </a:rPr>
              <a:t>Derived Metrics: </a:t>
            </a:r>
            <a:br>
              <a:rPr lang="en-US" b="1" i="1"/>
            </a:br>
            <a:endParaRPr lang="en-US" b="1" i="1">
              <a:cs typeface="Calibri"/>
            </a:endParaRPr>
          </a:p>
          <a:p>
            <a:r>
              <a:rPr lang="en-US" sz="2400" b="1">
                <a:solidFill>
                  <a:srgbClr val="000000"/>
                </a:solidFill>
                <a:latin typeface="Poppins"/>
                <a:cs typeface="Poppins"/>
              </a:rPr>
              <a:t>Energy Efficiency Ratio (EER):</a:t>
            </a: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 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Power consumption ÷ executed instructions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 sz="2450" b="1">
                <a:solidFill>
                  <a:srgbClr val="000000"/>
                </a:solidFill>
                <a:latin typeface="Poppins Bold"/>
                <a:cs typeface="Poppins Bold"/>
              </a:rPr>
              <a:t>Sustainability Index (SI): </a:t>
            </a:r>
            <a:br>
              <a:rPr lang="en-US"/>
            </a:br>
            <a:r>
              <a:rPr lang="en-US" sz="3200">
                <a:solidFill>
                  <a:srgbClr val="000000"/>
                </a:solidFill>
                <a:latin typeface="Poppins"/>
                <a:cs typeface="Poppins"/>
              </a:rPr>
              <a:t>(EER × network traffic) ÷ (power consumption + execution time)</a:t>
            </a:r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2C18F6-EFB5-CF9E-0FC5-A07EBD74C1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08" t="26035" r="66389" b="41124"/>
          <a:stretch/>
        </p:blipFill>
        <p:spPr>
          <a:xfrm>
            <a:off x="9486411" y="6349594"/>
            <a:ext cx="4697498" cy="3378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C13F0-C39B-411D-5D83-ADED3F452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65ED97BD-CF9B-3EDA-02F6-0358CBC8BB10}"/>
              </a:ext>
            </a:extLst>
          </p:cNvPr>
          <p:cNvGrpSpPr/>
          <p:nvPr/>
        </p:nvGrpSpPr>
        <p:grpSpPr>
          <a:xfrm>
            <a:off x="-2917129" y="916892"/>
            <a:ext cx="8453215" cy="84532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29D8EB7-0651-34BD-800A-A6A8E3796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C31BDB-BECF-5902-81FA-E82998D7127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A471EA7-4DDE-0BB9-0C75-24F0684CC878}"/>
              </a:ext>
            </a:extLst>
          </p:cNvPr>
          <p:cNvGrpSpPr/>
          <p:nvPr/>
        </p:nvGrpSpPr>
        <p:grpSpPr>
          <a:xfrm>
            <a:off x="647700" y="2179246"/>
            <a:ext cx="6660596" cy="6660596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239B8E-9EEF-C6B1-1DDF-5C206DF21E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3D7D9E7-7BA9-193A-F375-91B8CFF03024}"/>
              </a:ext>
            </a:extLst>
          </p:cNvPr>
          <p:cNvSpPr/>
          <p:nvPr/>
        </p:nvSpPr>
        <p:spPr>
          <a:xfrm rot="16200000">
            <a:off x="5604142" y="80845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7"/>
                </a:lnTo>
                <a:lnTo>
                  <a:pt x="0" y="1599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59C41D9-BB36-B99D-CEB3-FD55190A5CCF}"/>
              </a:ext>
            </a:extLst>
          </p:cNvPr>
          <p:cNvSpPr/>
          <p:nvPr/>
        </p:nvSpPr>
        <p:spPr>
          <a:xfrm rot="10800000">
            <a:off x="16765651" y="923545"/>
            <a:ext cx="508889" cy="1507820"/>
          </a:xfrm>
          <a:custGeom>
            <a:avLst/>
            <a:gdLst/>
            <a:ahLst/>
            <a:cxnLst/>
            <a:rect l="l" t="t" r="r" b="b"/>
            <a:pathLst>
              <a:path w="508889" h="1507820">
                <a:moveTo>
                  <a:pt x="0" y="0"/>
                </a:moveTo>
                <a:lnTo>
                  <a:pt x="508889" y="0"/>
                </a:lnTo>
                <a:lnTo>
                  <a:pt x="508889" y="1507821"/>
                </a:lnTo>
                <a:lnTo>
                  <a:pt x="0" y="1507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CD17404-F2F8-6A27-0448-B6BB259EED5E}"/>
              </a:ext>
            </a:extLst>
          </p:cNvPr>
          <p:cNvSpPr txBox="1"/>
          <p:nvPr/>
        </p:nvSpPr>
        <p:spPr>
          <a:xfrm>
            <a:off x="7317310" y="1110615"/>
            <a:ext cx="10322335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</a:rPr>
              <a:t>Visualizations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32D86-827E-6A2D-9F54-AC9244E0B874}"/>
              </a:ext>
            </a:extLst>
          </p:cNvPr>
          <p:cNvSpPr txBox="1"/>
          <p:nvPr/>
        </p:nvSpPr>
        <p:spPr>
          <a:xfrm>
            <a:off x="7329963" y="2106990"/>
            <a:ext cx="11296873" cy="75627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300000"/>
              </a:lnSpc>
            </a:pPr>
            <a:r>
              <a:rPr lang="en-US" sz="3200" b="1">
                <a:solidFill>
                  <a:srgbClr val="6644A8"/>
                </a:solidFill>
                <a:latin typeface="Inter Heavy"/>
                <a:ea typeface="Inter Heavy"/>
                <a:cs typeface="Poppins"/>
              </a:rPr>
              <a:t>Predictive Analysis</a:t>
            </a:r>
            <a:endParaRPr lang="en-US" sz="3200">
              <a:solidFill>
                <a:srgbClr val="000000"/>
              </a:solidFill>
              <a:latin typeface="Inter Heavy"/>
              <a:ea typeface="Inter Heavy"/>
              <a:cs typeface="Poppins"/>
            </a:endParaRPr>
          </a:p>
          <a:p>
            <a:pPr marL="1371600" lvl="2" indent="-457200">
              <a:lnSpc>
                <a:spcPct val="300000"/>
              </a:lnSpc>
              <a:buFont typeface="Wingdings"/>
              <a:buChar char="§"/>
            </a:pPr>
            <a:r>
              <a:rPr lang="en-US" sz="2800">
                <a:solidFill>
                  <a:srgbClr val="000000"/>
                </a:solidFill>
                <a:latin typeface="Poppins"/>
                <a:ea typeface="Inter Heavy"/>
                <a:cs typeface="Poppins"/>
              </a:rPr>
              <a:t>Power</a:t>
            </a:r>
            <a:r>
              <a:rPr lang="en-US" sz="2800">
                <a:solidFill>
                  <a:srgbClr val="000000"/>
                </a:solidFill>
                <a:latin typeface="Poppins"/>
                <a:cs typeface="Poppins"/>
              </a:rPr>
              <a:t> Consumption Forecast</a:t>
            </a:r>
            <a:endParaRPr lang="en-US" sz="3200">
              <a:solidFill>
                <a:srgbClr val="000000"/>
              </a:solidFill>
              <a:latin typeface="Inter Heavy"/>
              <a:ea typeface="Inter Heavy"/>
              <a:cs typeface="Poppins"/>
            </a:endParaRPr>
          </a:p>
          <a:p>
            <a:pPr marL="1371600" lvl="2" indent="-457200">
              <a:lnSpc>
                <a:spcPct val="300000"/>
              </a:lnSpc>
              <a:buFont typeface="Wingdings"/>
              <a:buChar char="§"/>
            </a:pPr>
            <a:r>
              <a:rPr lang="en-US" sz="2800">
                <a:solidFill>
                  <a:srgbClr val="000000"/>
                </a:solidFill>
                <a:latin typeface="Poppins"/>
                <a:ea typeface="Inter Heavy"/>
                <a:cs typeface="Poppins"/>
              </a:rPr>
              <a:t>Time Series Analysis</a:t>
            </a:r>
          </a:p>
          <a:p>
            <a:pPr>
              <a:lnSpc>
                <a:spcPct val="300000"/>
              </a:lnSpc>
            </a:pPr>
            <a:endParaRPr lang="en-US" sz="600">
              <a:solidFill>
                <a:srgbClr val="000000"/>
              </a:solidFill>
              <a:latin typeface="Poppins"/>
              <a:ea typeface="Inter Heavy"/>
              <a:cs typeface="Poppins"/>
            </a:endParaRPr>
          </a:p>
          <a:p>
            <a:r>
              <a:rPr lang="en-US" sz="3200" b="1">
                <a:solidFill>
                  <a:srgbClr val="6644A8"/>
                </a:solidFill>
                <a:latin typeface="Inter Heavy"/>
                <a:ea typeface="Inter Heavy"/>
                <a:cs typeface="Poppins"/>
              </a:rPr>
              <a:t>Prescriptive Analysis</a:t>
            </a:r>
            <a:endParaRPr lang="en-US" sz="3200">
              <a:solidFill>
                <a:srgbClr val="000000"/>
              </a:solidFill>
              <a:latin typeface="Inter Heavy"/>
              <a:ea typeface="Inter Heavy"/>
              <a:cs typeface="Poppins"/>
            </a:endParaRPr>
          </a:p>
          <a:p>
            <a:pPr marL="1371600" lvl="2" indent="-457200">
              <a:lnSpc>
                <a:spcPct val="300000"/>
              </a:lnSpc>
              <a:buFont typeface="Wingdings"/>
              <a:buChar char="§"/>
            </a:pPr>
            <a:r>
              <a:rPr lang="en-US" sz="2800">
                <a:latin typeface="Poppins"/>
                <a:cs typeface="Poppins"/>
              </a:rPr>
              <a:t>Impact of power consumption on CO2 emission</a:t>
            </a:r>
          </a:p>
          <a:p>
            <a:pPr marL="1371600" lvl="2" indent="-457200">
              <a:lnSpc>
                <a:spcPct val="300000"/>
              </a:lnSpc>
              <a:buFont typeface="Wingdings"/>
              <a:buChar char="§"/>
            </a:pPr>
            <a:r>
              <a:rPr lang="en-US" sz="2800">
                <a:latin typeface="Poppins"/>
                <a:cs typeface="Poppins"/>
              </a:rPr>
              <a:t>Renewable energy consumption vs CO2 emission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61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29087" y="3816224"/>
            <a:ext cx="8453215" cy="84532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940" y="1242060"/>
            <a:ext cx="5841370" cy="8229600"/>
            <a:chOff x="0" y="0"/>
            <a:chExt cx="45072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75266" r="-75266"/>
              </a:stretch>
            </a:blipFill>
            <a:ln w="2095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35427" y="1537335"/>
            <a:ext cx="8383118" cy="100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>
                <a:solidFill>
                  <a:srgbClr val="6644A8"/>
                </a:solidFill>
                <a:latin typeface="Inter Heavy"/>
                <a:ea typeface="Inter Heavy"/>
              </a:rPr>
              <a:t>Model Selection</a:t>
            </a:r>
            <a:endParaRPr lang="en-US" sz="7700" b="1">
              <a:solidFill>
                <a:srgbClr val="6644A8"/>
              </a:solidFill>
              <a:latin typeface="Inter Heavy"/>
              <a:ea typeface="Inter Heavy"/>
              <a:sym typeface="Inter Heavy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548678" y="1242060"/>
            <a:ext cx="1443312" cy="1599238"/>
          </a:xfrm>
          <a:custGeom>
            <a:avLst/>
            <a:gdLst/>
            <a:ahLst/>
            <a:cxnLst/>
            <a:rect l="l" t="t" r="r" b="b"/>
            <a:pathLst>
              <a:path w="1443312" h="1599238">
                <a:moveTo>
                  <a:pt x="0" y="0"/>
                </a:moveTo>
                <a:lnTo>
                  <a:pt x="1443312" y="0"/>
                </a:lnTo>
                <a:lnTo>
                  <a:pt x="1443312" y="1599238"/>
                </a:lnTo>
                <a:lnTo>
                  <a:pt x="0" y="159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519380" y="8487465"/>
            <a:ext cx="1085067" cy="10850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81310" y="8487465"/>
            <a:ext cx="1085067" cy="10850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043240" y="8487465"/>
            <a:ext cx="1085067" cy="108506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44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755326" y="8697794"/>
            <a:ext cx="613175" cy="578684"/>
          </a:xfrm>
          <a:custGeom>
            <a:avLst/>
            <a:gdLst/>
            <a:ahLst/>
            <a:cxnLst/>
            <a:rect l="l" t="t" r="r" b="b"/>
            <a:pathLst>
              <a:path w="613175" h="578684">
                <a:moveTo>
                  <a:pt x="0" y="0"/>
                </a:moveTo>
                <a:lnTo>
                  <a:pt x="613175" y="0"/>
                </a:lnTo>
                <a:lnTo>
                  <a:pt x="613175" y="578684"/>
                </a:lnTo>
                <a:lnTo>
                  <a:pt x="0" y="578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981558" y="8638310"/>
            <a:ext cx="684571" cy="697652"/>
          </a:xfrm>
          <a:custGeom>
            <a:avLst/>
            <a:gdLst/>
            <a:ahLst/>
            <a:cxnLst/>
            <a:rect l="l" t="t" r="r" b="b"/>
            <a:pathLst>
              <a:path w="684571" h="697652">
                <a:moveTo>
                  <a:pt x="0" y="0"/>
                </a:moveTo>
                <a:lnTo>
                  <a:pt x="684571" y="0"/>
                </a:lnTo>
                <a:lnTo>
                  <a:pt x="684571" y="697652"/>
                </a:lnTo>
                <a:lnTo>
                  <a:pt x="0" y="69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221814" y="8677869"/>
            <a:ext cx="727918" cy="704260"/>
          </a:xfrm>
          <a:custGeom>
            <a:avLst/>
            <a:gdLst/>
            <a:ahLst/>
            <a:cxnLst/>
            <a:rect l="l" t="t" r="r" b="b"/>
            <a:pathLst>
              <a:path w="727918" h="704260">
                <a:moveTo>
                  <a:pt x="0" y="0"/>
                </a:moveTo>
                <a:lnTo>
                  <a:pt x="727918" y="0"/>
                </a:lnTo>
                <a:lnTo>
                  <a:pt x="727918" y="704260"/>
                </a:lnTo>
                <a:lnTo>
                  <a:pt x="0" y="704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54CFD-6A4A-A3C7-569A-1D32C873DBF9}"/>
              </a:ext>
            </a:extLst>
          </p:cNvPr>
          <p:cNvSpPr txBox="1"/>
          <p:nvPr/>
        </p:nvSpPr>
        <p:spPr>
          <a:xfrm>
            <a:off x="7528560" y="3299460"/>
            <a:ext cx="957072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Poppins"/>
                <a:cs typeface="Poppins Bold"/>
              </a:rPr>
              <a:t>Linear Regression - Mean R²: 0.19  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Poppins"/>
              <a:cs typeface="Poppins Bold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>
                <a:highlight>
                  <a:srgbClr val="FFFF00"/>
                </a:highlight>
                <a:latin typeface="Poppins"/>
                <a:cs typeface="Poppins Bold"/>
              </a:rPr>
              <a:t>Decision Tree Regressor - Mean R²: 0.60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Poppins"/>
              <a:cs typeface="Poppins Bold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Poppins"/>
                <a:cs typeface="Poppins Bold"/>
              </a:rPr>
              <a:t>Extra Trees Regressor - Mean R²: 0.33</a:t>
            </a:r>
          </a:p>
          <a:p>
            <a:endParaRPr lang="en-US" sz="3200">
              <a:latin typeface="Poppins"/>
              <a:cs typeface="Poppins Bold"/>
            </a:endParaRPr>
          </a:p>
          <a:p>
            <a:pPr marL="285750" indent="-285750">
              <a:buFont typeface="Arial"/>
              <a:buChar char="•"/>
            </a:pPr>
            <a:r>
              <a:rPr lang="en-US" sz="3200" b="1">
                <a:highlight>
                  <a:srgbClr val="FFFF00"/>
                </a:highlight>
                <a:latin typeface="Poppins"/>
                <a:cs typeface="Poppins Bold"/>
              </a:rPr>
              <a:t>Gradient Boosting Regressor - Mean R²: 0.48 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Poppins"/>
              <a:cs typeface="Poppins Bold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Poppins"/>
                <a:cs typeface="Poppins Bold"/>
              </a:rPr>
              <a:t>K-Neighbors Regressor (KNN) - Mean R²: 0.35</a:t>
            </a:r>
            <a:endParaRPr lang="en-US" sz="3200"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Migration Services</dc:title>
  <cp:revision>10</cp:revision>
  <dcterms:created xsi:type="dcterms:W3CDTF">2006-08-16T00:00:00Z</dcterms:created>
  <dcterms:modified xsi:type="dcterms:W3CDTF">2024-11-22T19:15:47Z</dcterms:modified>
  <dc:identifier>DAGWxc8OWtw</dc:identifier>
</cp:coreProperties>
</file>